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58">
          <p15:clr>
            <a:srgbClr val="A4A3A4"/>
          </p15:clr>
        </p15:guide>
        <p15:guide id="2" pos="2134">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10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58"/>
        <p:guide pos="2134"/>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6332"/>
          </a:xfrm>
          <a:prstGeom prst="rect">
            <a:avLst/>
          </a:prstGeom>
          <a:noFill/>
          <a:ln>
            <a:noFill/>
          </a:ln>
        </p:spPr>
        <p:txBody>
          <a:bodyPr spcFirstLastPara="1" wrap="square" lIns="95550" tIns="47775" rIns="95550" bIns="4777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6332"/>
          </a:xfrm>
          <a:prstGeom prst="rect">
            <a:avLst/>
          </a:prstGeom>
          <a:noFill/>
          <a:ln>
            <a:noFill/>
          </a:ln>
        </p:spPr>
        <p:txBody>
          <a:bodyPr spcFirstLastPara="1" wrap="square" lIns="95550" tIns="47775" rIns="95550" bIns="4777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3"/>
            <a:ext cx="2945659" cy="496332"/>
          </a:xfrm>
          <a:prstGeom prst="rect">
            <a:avLst/>
          </a:prstGeom>
          <a:noFill/>
          <a:ln>
            <a:noFill/>
          </a:ln>
        </p:spPr>
        <p:txBody>
          <a:bodyPr spcFirstLastPara="1" wrap="square" lIns="95550" tIns="47775" rIns="95550" bIns="4777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marR="0" lvl="0" indent="0" algn="r" rtl="0">
              <a:spcBef>
                <a:spcPts val="0"/>
              </a:spcBef>
              <a:spcAft>
                <a:spcPts val="0"/>
              </a:spcAft>
              <a:buNone/>
            </a:pPr>
            <a:fld id="{00000000-1234-1234-1234-123412341234}" type="slidenum">
              <a:rPr lang="en-GB"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2727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80" name="Google Shape;280;p10: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91" name="Google Shape;291;p1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03" name="Google Shape;303;p1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14" name="Google Shape;314;p1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4: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25" name="Google Shape;325;p1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39" name="Google Shape;339;p1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6: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50" name="Google Shape;350;p16: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351" name="Google Shape;351;p16: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7: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62" name="Google Shape;362;p17: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363" name="Google Shape;363;p17: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73" name="Google Shape;373;p18: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9: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82" name="Google Shape;382;p19: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0: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91" name="Google Shape;391;p20: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01" name="Google Shape;401;p2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10" name="Google Shape;410;p2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20" name="Google Shape;420;p2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4: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30" name="Google Shape;430;p2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39" name="Google Shape;439;p2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77" name="Google Shape;177;p4: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178" name="Google Shape;178;p4: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17" name="Google Shape;217;p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6: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28" name="Google Shape;228;p6: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46" name="Google Shape;246;p7: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8: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57" name="Google Shape;257;p8: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70" name="Google Shape;270;p9: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
        <p:cNvGrpSpPr/>
        <p:nvPr/>
      </p:nvGrpSpPr>
      <p:grpSpPr>
        <a:xfrm>
          <a:off x="0" y="0"/>
          <a:ext cx="0" cy="0"/>
          <a:chOff x="0" y="0"/>
          <a:chExt cx="0" cy="0"/>
        </a:xfrm>
      </p:grpSpPr>
      <p:sp>
        <p:nvSpPr>
          <p:cNvPr id="20" name="Google Shape;20;p27"/>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1" name="Google Shape;21;p27"/>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2" name="Google Shape;22;p27"/>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3" name="Google Shape;23;p27"/>
          <p:cNvSpPr txBox="1">
            <a:spLocks noGrp="1"/>
          </p:cNvSpPr>
          <p:nvPr>
            <p:ph type="subTitle" idx="1"/>
          </p:nvPr>
        </p:nvSpPr>
        <p:spPr>
          <a:xfrm>
            <a:off x="899592" y="2211251"/>
            <a:ext cx="7200800" cy="3017949"/>
          </a:xfrm>
          <a:prstGeom prst="rect">
            <a:avLst/>
          </a:prstGeom>
          <a:noFill/>
          <a:ln>
            <a:noFill/>
          </a:ln>
        </p:spPr>
        <p:txBody>
          <a:bodyPr spcFirstLastPara="1" wrap="square" lIns="91425" tIns="45700" rIns="91425" bIns="45700" anchor="t" anchorCtr="0">
            <a:normAutofit/>
          </a:bodyPr>
          <a:lstStyle>
            <a:lvl1pPr lvl="0" algn="ctr">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a:endParaRPr/>
          </a:p>
        </p:txBody>
      </p:sp>
      <p:sp>
        <p:nvSpPr>
          <p:cNvPr id="24" name="Google Shape;24;p2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27" name="Google Shape;27;p27"/>
          <p:cNvSpPr txBox="1">
            <a:spLocks noGrp="1"/>
          </p:cNvSpPr>
          <p:nvPr>
            <p:ph type="ctrTitle"/>
          </p:nvPr>
        </p:nvSpPr>
        <p:spPr>
          <a:xfrm>
            <a:off x="899592" y="260648"/>
            <a:ext cx="7175351" cy="179316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632"/>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36"/>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6"/>
          <p:cNvSpPr txBox="1">
            <a:spLocks noGrp="1"/>
          </p:cNvSpPr>
          <p:nvPr>
            <p:ph type="body" idx="1"/>
          </p:nvPr>
        </p:nvSpPr>
        <p:spPr>
          <a:xfrm rot="5400000">
            <a:off x="3368040" y="-731521"/>
            <a:ext cx="3474720" cy="64008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0" name="Google Shape;90;p3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7"/>
          <p:cNvSpPr txBox="1">
            <a:spLocks noGrp="1"/>
          </p:cNvSpPr>
          <p:nvPr>
            <p:ph type="title"/>
          </p:nvPr>
        </p:nvSpPr>
        <p:spPr>
          <a:xfrm rot="5400000">
            <a:off x="-436711" y="1966986"/>
            <a:ext cx="5238339" cy="2057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body" idx="1"/>
          </p:nvPr>
        </p:nvSpPr>
        <p:spPr>
          <a:xfrm rot="5400000">
            <a:off x="3291392" y="764240"/>
            <a:ext cx="4894729" cy="482928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6" name="Google Shape;96;p3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8"/>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29"/>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36" name="Google Shape;36;p29"/>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1143000" y="731520"/>
            <a:ext cx="6400800"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0"/>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0" name="Google Shape;40;p30"/>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 name="Google Shape;41;p30"/>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 name="Google Shape;42;p30"/>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 name="Google Shape;43;p30"/>
          <p:cNvSpPr txBox="1">
            <a:spLocks noGrp="1"/>
          </p:cNvSpPr>
          <p:nvPr>
            <p:ph type="title"/>
          </p:nvPr>
        </p:nvSpPr>
        <p:spPr>
          <a:xfrm>
            <a:off x="2033195" y="2172648"/>
            <a:ext cx="5966666" cy="242334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2022438" y="4607511"/>
            <a:ext cx="5970494" cy="83546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45" name="Google Shape;45;p30"/>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1"/>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2" name="Google Shape;52;p31"/>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body" idx="1"/>
          </p:nvPr>
        </p:nvSpPr>
        <p:spPr>
          <a:xfrm>
            <a:off x="1142999" y="731519"/>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54" name="Google Shape;54;p31"/>
          <p:cNvSpPr txBox="1">
            <a:spLocks noGrp="1"/>
          </p:cNvSpPr>
          <p:nvPr>
            <p:ph type="body" idx="2"/>
          </p:nvPr>
        </p:nvSpPr>
        <p:spPr>
          <a:xfrm>
            <a:off x="4645152" y="731520"/>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32"/>
          <p:cNvSpPr txBox="1">
            <a:spLocks noGrp="1"/>
          </p:cNvSpPr>
          <p:nvPr>
            <p:ph type="body" idx="1"/>
          </p:nvPr>
        </p:nvSpPr>
        <p:spPr>
          <a:xfrm>
            <a:off x="1143000"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7" name="Google Shape;57;p32"/>
          <p:cNvSpPr txBox="1">
            <a:spLocks noGrp="1"/>
          </p:cNvSpPr>
          <p:nvPr>
            <p:ph type="body" idx="2"/>
          </p:nvPr>
        </p:nvSpPr>
        <p:spPr>
          <a:xfrm>
            <a:off x="1156447" y="1400327"/>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58" name="Google Shape;58;p32"/>
          <p:cNvSpPr txBox="1">
            <a:spLocks noGrp="1"/>
          </p:cNvSpPr>
          <p:nvPr>
            <p:ph type="body" idx="3"/>
          </p:nvPr>
        </p:nvSpPr>
        <p:spPr>
          <a:xfrm>
            <a:off x="4647302"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9" name="Google Shape;59;p32"/>
          <p:cNvSpPr txBox="1">
            <a:spLocks noGrp="1"/>
          </p:cNvSpPr>
          <p:nvPr>
            <p:ph type="body" idx="4"/>
          </p:nvPr>
        </p:nvSpPr>
        <p:spPr>
          <a:xfrm>
            <a:off x="4645025" y="1399032"/>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60" name="Google Shape;60;p32"/>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3" name="Google Shape;63;p32"/>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33"/>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34"/>
          <p:cNvSpPr txBox="1">
            <a:spLocks noGrp="1"/>
          </p:cNvSpPr>
          <p:nvPr>
            <p:ph type="title"/>
          </p:nvPr>
        </p:nvSpPr>
        <p:spPr>
          <a:xfrm>
            <a:off x="839095" y="2209800"/>
            <a:ext cx="3636085" cy="12584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3584"/>
              <a:buChar char="*"/>
              <a:defRPr sz="2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body" idx="1"/>
          </p:nvPr>
        </p:nvSpPr>
        <p:spPr>
          <a:xfrm>
            <a:off x="4593515" y="731520"/>
            <a:ext cx="4017085" cy="4894730"/>
          </a:xfrm>
          <a:prstGeom prst="rect">
            <a:avLst/>
          </a:prstGeom>
          <a:noFill/>
          <a:ln>
            <a:noFill/>
          </a:ln>
        </p:spPr>
        <p:txBody>
          <a:bodyPr spcFirstLastPara="1" wrap="square" lIns="91425" tIns="45700" rIns="91425" bIns="45700" anchor="ctr" anchorCtr="0">
            <a:normAutofit/>
          </a:bodyPr>
          <a:lstStyle>
            <a:lvl1pPr marL="457200" lvl="0" indent="-410210" algn="l">
              <a:spcBef>
                <a:spcPts val="440"/>
              </a:spcBef>
              <a:spcAft>
                <a:spcPts val="0"/>
              </a:spcAft>
              <a:buSzPts val="2860"/>
              <a:buChar char="*"/>
              <a:defRPr sz="2200"/>
            </a:lvl1pPr>
            <a:lvl2pPr marL="914400" lvl="1" indent="-393700" algn="l">
              <a:spcBef>
                <a:spcPts val="400"/>
              </a:spcBef>
              <a:spcAft>
                <a:spcPts val="0"/>
              </a:spcAft>
              <a:buSzPts val="2600"/>
              <a:buChar char="*"/>
              <a:defRPr sz="2000"/>
            </a:lvl2pPr>
            <a:lvl3pPr marL="1371600" lvl="2" indent="-377189" algn="l">
              <a:spcBef>
                <a:spcPts val="360"/>
              </a:spcBef>
              <a:spcAft>
                <a:spcPts val="0"/>
              </a:spcAft>
              <a:buSzPts val="2340"/>
              <a:buChar char="*"/>
              <a:defRPr sz="1800"/>
            </a:lvl3pPr>
            <a:lvl4pPr marL="1828800" lvl="3" indent="-360680" algn="l">
              <a:spcBef>
                <a:spcPts val="320"/>
              </a:spcBef>
              <a:spcAft>
                <a:spcPts val="0"/>
              </a:spcAft>
              <a:buSzPts val="2080"/>
              <a:buChar char="*"/>
              <a:defRPr sz="1600"/>
            </a:lvl4pPr>
            <a:lvl5pPr marL="2286000" lvl="4" indent="-344170" algn="l">
              <a:spcBef>
                <a:spcPts val="300"/>
              </a:spcBef>
              <a:spcAft>
                <a:spcPts val="0"/>
              </a:spcAft>
              <a:buSzPts val="1820"/>
              <a:buChar char="*"/>
              <a:defRPr sz="1400"/>
            </a:lvl5pPr>
            <a:lvl6pPr marL="2743200" lvl="5" indent="-393700" algn="l">
              <a:spcBef>
                <a:spcPts val="400"/>
              </a:spcBef>
              <a:spcAft>
                <a:spcPts val="0"/>
              </a:spcAft>
              <a:buSzPts val="2600"/>
              <a:buChar char="*"/>
              <a:defRPr sz="2000"/>
            </a:lvl6pPr>
            <a:lvl7pPr marL="3200400" lvl="6" indent="-393700" algn="l">
              <a:spcBef>
                <a:spcPts val="400"/>
              </a:spcBef>
              <a:spcAft>
                <a:spcPts val="0"/>
              </a:spcAft>
              <a:buSzPts val="2600"/>
              <a:buChar char="*"/>
              <a:defRPr sz="2000"/>
            </a:lvl7pPr>
            <a:lvl8pPr marL="3657600" lvl="7" indent="-393700" algn="l">
              <a:spcBef>
                <a:spcPts val="400"/>
              </a:spcBef>
              <a:spcAft>
                <a:spcPts val="0"/>
              </a:spcAft>
              <a:buSzPts val="2600"/>
              <a:buChar char="*"/>
              <a:defRPr sz="2000"/>
            </a:lvl8pPr>
            <a:lvl9pPr marL="4114800" lvl="8" indent="-393700" algn="l">
              <a:spcBef>
                <a:spcPts val="400"/>
              </a:spcBef>
              <a:spcAft>
                <a:spcPts val="300"/>
              </a:spcAft>
              <a:buSzPts val="2600"/>
              <a:buChar char="*"/>
              <a:defRPr sz="2000"/>
            </a:lvl9pPr>
          </a:lstStyle>
          <a:p>
            <a:endParaRPr/>
          </a:p>
        </p:txBody>
      </p:sp>
      <p:sp>
        <p:nvSpPr>
          <p:cNvPr id="72" name="Google Shape;72;p34"/>
          <p:cNvSpPr txBox="1">
            <a:spLocks noGrp="1"/>
          </p:cNvSpPr>
          <p:nvPr>
            <p:ph type="body" idx="2"/>
          </p:nvPr>
        </p:nvSpPr>
        <p:spPr>
          <a:xfrm>
            <a:off x="1075765" y="3497802"/>
            <a:ext cx="3388660" cy="213951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820"/>
              <a:buNone/>
              <a:defRPr sz="14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73" name="Google Shape;73;p34"/>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6"/>
        <p:cNvGrpSpPr/>
        <p:nvPr/>
      </p:nvGrpSpPr>
      <p:grpSpPr>
        <a:xfrm>
          <a:off x="0" y="0"/>
          <a:ext cx="0" cy="0"/>
          <a:chOff x="0" y="0"/>
          <a:chExt cx="0" cy="0"/>
        </a:xfrm>
      </p:grpSpPr>
      <p:sp>
        <p:nvSpPr>
          <p:cNvPr id="77" name="Google Shape;77;p35"/>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 name="Google Shape;78;p35"/>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 name="Google Shape;79;p35"/>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 name="Google Shape;80;p35"/>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35"/>
          <p:cNvSpPr>
            <a:spLocks noGrp="1"/>
          </p:cNvSpPr>
          <p:nvPr>
            <p:ph type="pic" idx="2"/>
          </p:nvPr>
        </p:nvSpPr>
        <p:spPr>
          <a:xfrm>
            <a:off x="4475175" y="1143000"/>
            <a:ext cx="4114800" cy="3127806"/>
          </a:xfrm>
          <a:prstGeom prst="roundRect">
            <a:avLst>
              <a:gd name="adj" fmla="val 4230"/>
            </a:avLst>
          </a:prstGeom>
          <a:solidFill>
            <a:srgbClr val="8BC9F7"/>
          </a:solidFill>
          <a:ln>
            <a:noFill/>
          </a:ln>
          <a:effectLst>
            <a:reflection stA="23000" endA="300" endPos="28000" sy="-100000" algn="bl" rotWithShape="0"/>
          </a:effectLst>
        </p:spPr>
        <p:txBody>
          <a:bodyPr spcFirstLastPara="1" wrap="square" lIns="91425" tIns="45700" rIns="91425" bIns="45700" anchor="t" anchorCtr="0">
            <a:normAutofit/>
          </a:bodyPr>
          <a:lstStyle>
            <a:lvl1pPr marR="0" lvl="0" algn="ctr"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1pPr>
            <a:lvl2pPr marR="0" lvl="1" algn="l" rtl="0">
              <a:spcBef>
                <a:spcPts val="560"/>
              </a:spcBef>
              <a:spcAft>
                <a:spcPts val="0"/>
              </a:spcAft>
              <a:buClr>
                <a:srgbClr val="C3260C"/>
              </a:buClr>
              <a:buSzPts val="3640"/>
              <a:buFont typeface="Georgia"/>
              <a:buNone/>
              <a:defRPr sz="2800" b="0" i="0" u="none" strike="noStrike" cap="none">
                <a:solidFill>
                  <a:srgbClr val="3F3F3F"/>
                </a:solidFill>
                <a:latin typeface="Trebuchet MS"/>
                <a:ea typeface="Trebuchet MS"/>
                <a:cs typeface="Trebuchet MS"/>
                <a:sym typeface="Trebuchet MS"/>
              </a:defRPr>
            </a:lvl2pPr>
            <a:lvl3pPr marR="0" lvl="2" algn="l" rtl="0">
              <a:spcBef>
                <a:spcPts val="480"/>
              </a:spcBef>
              <a:spcAft>
                <a:spcPts val="0"/>
              </a:spcAft>
              <a:buClr>
                <a:srgbClr val="C3260C"/>
              </a:buClr>
              <a:buSzPts val="3120"/>
              <a:buFont typeface="Georgia"/>
              <a:buNone/>
              <a:defRPr sz="2400" b="0" i="0" u="none" strike="noStrike" cap="none">
                <a:solidFill>
                  <a:srgbClr val="3F3F3F"/>
                </a:solidFill>
                <a:latin typeface="Trebuchet MS"/>
                <a:ea typeface="Trebuchet MS"/>
                <a:cs typeface="Trebuchet MS"/>
                <a:sym typeface="Trebuchet MS"/>
              </a:defRPr>
            </a:lvl3pPr>
            <a:lvl4pPr marR="0" lvl="3"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4pPr>
            <a:lvl5pPr marR="0" lvl="4"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5pPr>
            <a:lvl6pPr marR="0" lvl="5"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6pPr>
            <a:lvl7pPr marR="0" lvl="6"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7pPr>
            <a:lvl8pPr marR="0" lvl="7"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8pPr>
            <a:lvl9pPr marR="0" lvl="8" algn="l" rtl="0">
              <a:spcBef>
                <a:spcPts val="400"/>
              </a:spcBef>
              <a:spcAft>
                <a:spcPts val="30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9pPr>
          </a:lstStyle>
          <a:p>
            <a:endParaRPr/>
          </a:p>
        </p:txBody>
      </p:sp>
      <p:sp>
        <p:nvSpPr>
          <p:cNvPr id="82" name="Google Shape;82;p35"/>
          <p:cNvSpPr txBox="1">
            <a:spLocks noGrp="1"/>
          </p:cNvSpPr>
          <p:nvPr>
            <p:ph type="body" idx="1"/>
          </p:nvPr>
        </p:nvSpPr>
        <p:spPr>
          <a:xfrm>
            <a:off x="877887" y="1010486"/>
            <a:ext cx="3694114" cy="2163020"/>
          </a:xfrm>
          <a:prstGeom prst="rect">
            <a:avLst/>
          </a:prstGeom>
          <a:noFill/>
          <a:ln>
            <a:noFill/>
          </a:ln>
        </p:spPr>
        <p:txBody>
          <a:bodyPr spcFirstLastPara="1" wrap="square" lIns="91425" tIns="45700" rIns="91425" bIns="45700" anchor="b" anchorCtr="0">
            <a:norm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83" name="Google Shape;83;p35"/>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6" name="Google Shape;86;p35"/>
          <p:cNvSpPr txBox="1">
            <a:spLocks noGrp="1"/>
          </p:cNvSpPr>
          <p:nvPr>
            <p:ph type="title"/>
          </p:nvPr>
        </p:nvSpPr>
        <p:spPr>
          <a:xfrm>
            <a:off x="727268" y="4464421"/>
            <a:ext cx="6383538"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9D4FE"/>
            </a:gs>
            <a:gs pos="60000">
              <a:srgbClr val="FFFFFF"/>
            </a:gs>
            <a:gs pos="100000">
              <a:srgbClr val="54BDFF"/>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6"/>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1" name="Google Shape;11;p26"/>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2" name="Google Shape;12;p26"/>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3" name="Google Shape;13;p26"/>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4" name="Google Shape;14;p26"/>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 name="Google Shape;15;p26"/>
          <p:cNvSpPr txBox="1">
            <a:spLocks noGrp="1"/>
          </p:cNvSpPr>
          <p:nvPr>
            <p:ph type="body" idx="1"/>
          </p:nvPr>
        </p:nvSpPr>
        <p:spPr>
          <a:xfrm>
            <a:off x="1143000" y="732260"/>
            <a:ext cx="6400800" cy="3474720"/>
          </a:xfrm>
          <a:prstGeom prst="rect">
            <a:avLst/>
          </a:prstGeom>
          <a:noFill/>
          <a:ln>
            <a:noFill/>
          </a:ln>
        </p:spPr>
        <p:txBody>
          <a:bodyPr spcFirstLastPara="1" wrap="square" lIns="91425" tIns="45700" rIns="91425" bIns="45700" anchor="t" anchorCtr="0">
            <a:norm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 name="Google Shape;16;p2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2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Google Shape;18;p2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jpg"/><Relationship Id="rId5" Type="http://schemas.openxmlformats.org/officeDocument/2006/relationships/image" Target="../media/image19.jp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jpg"/><Relationship Id="rId5"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jp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jp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jp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jpg"/><Relationship Id="rId5" Type="http://schemas.openxmlformats.org/officeDocument/2006/relationships/hyperlink" Target="https://youtu.be/ZBWGCs_W1AE" TargetMode="Externa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jpg"/><Relationship Id="rId5"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OSC Sailability volunteer and schools training</a:t>
            </a:r>
            <a:endParaRPr/>
          </a:p>
        </p:txBody>
      </p:sp>
      <p:sp>
        <p:nvSpPr>
          <p:cNvPr id="104" name="Google Shape;104;p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105" name="Google Shape;105;p1"/>
          <p:cNvSpPr txBox="1"/>
          <p:nvPr/>
        </p:nvSpPr>
        <p:spPr>
          <a:xfrm>
            <a:off x="1736068" y="476672"/>
            <a:ext cx="5976664"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PRE-SEASON TRAINING</a:t>
            </a:r>
            <a:endParaRPr sz="4000" b="1">
              <a:solidFill>
                <a:schemeClr val="dk1"/>
              </a:solidFill>
              <a:latin typeface="Trebuchet MS"/>
              <a:ea typeface="Trebuchet MS"/>
              <a:cs typeface="Trebuchet MS"/>
              <a:sym typeface="Trebuchet MS"/>
            </a:endParaRPr>
          </a:p>
        </p:txBody>
      </p:sp>
      <p:pic>
        <p:nvPicPr>
          <p:cNvPr id="106" name="Google Shape;106;p1"/>
          <p:cNvPicPr preferRelativeResize="0"/>
          <p:nvPr/>
        </p:nvPicPr>
        <p:blipFill rotWithShape="1">
          <a:blip r:embed="rId5">
            <a:alphaModFix/>
          </a:blip>
          <a:srcRect/>
          <a:stretch/>
        </p:blipFill>
        <p:spPr>
          <a:xfrm>
            <a:off x="1643844" y="1753465"/>
            <a:ext cx="6161112" cy="4073924"/>
          </a:xfrm>
          <a:prstGeom prst="rect">
            <a:avLst/>
          </a:prstGeom>
          <a:noFill/>
          <a:ln>
            <a:noFill/>
          </a:ln>
        </p:spPr>
      </p:pic>
      <p:pic>
        <p:nvPicPr>
          <p:cNvPr id="107" name="Google Shape;107;p1" descr="OSC Logo 3a"/>
          <p:cNvPicPr preferRelativeResize="0"/>
          <p:nvPr/>
        </p:nvPicPr>
        <p:blipFill rotWithShape="1">
          <a:blip r:embed="rId6">
            <a:alphaModFix/>
          </a:blip>
          <a:srcRect/>
          <a:stretch/>
        </p:blipFill>
        <p:spPr>
          <a:xfrm>
            <a:off x="7869238" y="15875"/>
            <a:ext cx="1274762" cy="1173163"/>
          </a:xfrm>
          <a:prstGeom prst="rect">
            <a:avLst/>
          </a:prstGeom>
          <a:noFill/>
          <a:ln>
            <a:noFill/>
          </a:ln>
        </p:spPr>
      </p:pic>
      <p:pic>
        <p:nvPicPr>
          <p:cNvPr id="108" name="Google Shape;108;p1"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109" name="Google Shape;109;p1"/>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83" name="Google Shape;283;p1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10</a:t>
            </a:fld>
            <a:endParaRPr/>
          </a:p>
        </p:txBody>
      </p:sp>
      <p:sp>
        <p:nvSpPr>
          <p:cNvPr id="284" name="Google Shape;284;p10"/>
          <p:cNvSpPr txBox="1">
            <a:spLocks noGrp="1"/>
          </p:cNvSpPr>
          <p:nvPr>
            <p:ph type="body" idx="1"/>
          </p:nvPr>
        </p:nvSpPr>
        <p:spPr>
          <a:xfrm>
            <a:off x="1187624" y="1700808"/>
            <a:ext cx="6400800" cy="4032448"/>
          </a:xfrm>
          <a:prstGeom prst="rect">
            <a:avLst/>
          </a:prstGeom>
          <a:noFill/>
          <a:ln>
            <a:noFill/>
          </a:ln>
        </p:spPr>
        <p:txBody>
          <a:bodyPr spcFirstLastPara="1" wrap="square" lIns="91425" tIns="45700" rIns="91425" bIns="45700" anchor="t" anchorCtr="0">
            <a:normAutofit fontScale="85000" lnSpcReduction="20000"/>
          </a:bodyPr>
          <a:lstStyle/>
          <a:p>
            <a:pPr marL="228600" lvl="0" indent="-182880" algn="l" rtl="0">
              <a:spcBef>
                <a:spcPts val="0"/>
              </a:spcBef>
              <a:spcAft>
                <a:spcPts val="0"/>
              </a:spcAft>
              <a:buSzPct val="130000"/>
              <a:buFont typeface="Arial"/>
              <a:buChar char="•"/>
            </a:pPr>
            <a:r>
              <a:rPr lang="en-GB"/>
              <a:t>2 longitudinal keels ensure the Pioner has superb sea keeping abilities and handling.</a:t>
            </a:r>
            <a:endParaRPr/>
          </a:p>
          <a:p>
            <a:pPr marL="228600" lvl="0" indent="-182880" algn="l" rtl="0">
              <a:spcBef>
                <a:spcPts val="674"/>
              </a:spcBef>
              <a:spcAft>
                <a:spcPts val="0"/>
              </a:spcAft>
              <a:buSzPct val="130000"/>
              <a:buFont typeface="Arial"/>
              <a:buChar char="•"/>
            </a:pPr>
            <a:r>
              <a:rPr lang="en-GB"/>
              <a:t>Highly buoyant.</a:t>
            </a:r>
            <a:endParaRPr/>
          </a:p>
          <a:p>
            <a:pPr marL="228600" lvl="0" indent="-182880" algn="l" rtl="0">
              <a:spcBef>
                <a:spcPts val="674"/>
              </a:spcBef>
              <a:spcAft>
                <a:spcPts val="0"/>
              </a:spcAft>
              <a:buSzPct val="130000"/>
              <a:buFont typeface="Arial"/>
              <a:buChar char="•"/>
            </a:pPr>
            <a:r>
              <a:rPr lang="en-GB"/>
              <a:t>Has a unique bow door system which can be lowered with a winch, and can be locked at any height for loading. </a:t>
            </a:r>
            <a:endParaRPr/>
          </a:p>
          <a:p>
            <a:pPr marL="228600" lvl="0" indent="-182880" algn="l" rtl="0">
              <a:spcBef>
                <a:spcPts val="674"/>
              </a:spcBef>
              <a:spcAft>
                <a:spcPts val="0"/>
              </a:spcAft>
              <a:buSzPct val="130000"/>
              <a:buFont typeface="Arial"/>
              <a:buChar char="•"/>
            </a:pPr>
            <a:r>
              <a:rPr lang="en-GB"/>
              <a:t>Door can be open while afloat at slow speeds only when approaching victim in water. </a:t>
            </a:r>
            <a:endParaRPr/>
          </a:p>
          <a:p>
            <a:pPr marL="228600" lvl="0" indent="-182880" algn="l" rtl="0">
              <a:spcBef>
                <a:spcPts val="674"/>
              </a:spcBef>
              <a:spcAft>
                <a:spcPts val="0"/>
              </a:spcAft>
              <a:buSzPct val="130000"/>
              <a:buFont typeface="Arial"/>
              <a:buChar char="•"/>
            </a:pPr>
            <a:r>
              <a:rPr lang="en-GB"/>
              <a:t>The door is wide enough to accommodate most wheel chairs.</a:t>
            </a:r>
            <a:endParaRPr/>
          </a:p>
          <a:p>
            <a:pPr marL="228600" lvl="0" indent="-28511" algn="l" rtl="0">
              <a:spcBef>
                <a:spcPts val="674"/>
              </a:spcBef>
              <a:spcAft>
                <a:spcPts val="0"/>
              </a:spcAft>
              <a:buSzPct val="130000"/>
              <a:buFont typeface="Arial"/>
              <a:buNone/>
            </a:pPr>
            <a:endParaRPr/>
          </a:p>
          <a:p>
            <a:pPr marL="228600" lvl="0" indent="-182880" algn="l" rtl="0">
              <a:spcBef>
                <a:spcPts val="691"/>
              </a:spcBef>
              <a:spcAft>
                <a:spcPts val="0"/>
              </a:spcAft>
              <a:buSzPct val="129999"/>
              <a:buFont typeface="Arial"/>
              <a:buChar char="•"/>
            </a:pPr>
            <a:r>
              <a:rPr lang="en-GB" sz="2300"/>
              <a:t>THERE CAN CURRENTLY BE NO PASSENGERS IN THE SAFETY BOATS</a:t>
            </a:r>
            <a:endParaRPr/>
          </a:p>
          <a:p>
            <a:pPr marL="45720" lvl="0" indent="0" algn="l" rtl="0">
              <a:spcBef>
                <a:spcPts val="674"/>
              </a:spcBef>
              <a:spcAft>
                <a:spcPts val="0"/>
              </a:spcAft>
              <a:buSzPct val="130000"/>
              <a:buNone/>
            </a:pPr>
            <a:endParaRPr/>
          </a:p>
        </p:txBody>
      </p:sp>
      <p:sp>
        <p:nvSpPr>
          <p:cNvPr id="285" name="Google Shape;285;p10"/>
          <p:cNvSpPr txBox="1"/>
          <p:nvPr/>
        </p:nvSpPr>
        <p:spPr>
          <a:xfrm>
            <a:off x="1943944" y="404664"/>
            <a:ext cx="488816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PIONER FEATURES</a:t>
            </a:r>
            <a:endParaRPr sz="4000" b="1">
              <a:solidFill>
                <a:schemeClr val="dk1"/>
              </a:solidFill>
              <a:latin typeface="Trebuchet MS"/>
              <a:ea typeface="Trebuchet MS"/>
              <a:cs typeface="Trebuchet MS"/>
              <a:sym typeface="Trebuchet MS"/>
            </a:endParaRPr>
          </a:p>
        </p:txBody>
      </p:sp>
      <p:pic>
        <p:nvPicPr>
          <p:cNvPr id="286" name="Google Shape;286;p10"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287" name="Google Shape;287;p10"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288" name="Google Shape;288;p10"/>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1"/>
          <p:cNvSpPr txBox="1">
            <a:spLocks noGrp="1"/>
          </p:cNvSpPr>
          <p:nvPr>
            <p:ph type="subTitle" idx="1"/>
          </p:nvPr>
        </p:nvSpPr>
        <p:spPr>
          <a:xfrm>
            <a:off x="860647" y="1177518"/>
            <a:ext cx="7200800" cy="301794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t>Type of Safety boat: RIB </a:t>
            </a:r>
            <a:endParaRPr/>
          </a:p>
        </p:txBody>
      </p:sp>
      <p:sp>
        <p:nvSpPr>
          <p:cNvPr id="294" name="Google Shape;294;p1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5" name="Google Shape;295;p1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296" name="Google Shape;296;p11"/>
          <p:cNvSpPr txBox="1"/>
          <p:nvPr/>
        </p:nvSpPr>
        <p:spPr>
          <a:xfrm>
            <a:off x="2924200" y="216839"/>
            <a:ext cx="36004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SAFETY BOAT</a:t>
            </a:r>
            <a:endParaRPr sz="4000" b="1">
              <a:solidFill>
                <a:schemeClr val="dk1"/>
              </a:solidFill>
              <a:latin typeface="Trebuchet MS"/>
              <a:ea typeface="Trebuchet MS"/>
              <a:cs typeface="Trebuchet MS"/>
              <a:sym typeface="Trebuchet MS"/>
            </a:endParaRPr>
          </a:p>
        </p:txBody>
      </p:sp>
      <p:pic>
        <p:nvPicPr>
          <p:cNvPr id="297" name="Google Shape;297;p11" descr="A group of people in a boat&#10;&#10;Description automatically generated with medium confidence"/>
          <p:cNvPicPr preferRelativeResize="0"/>
          <p:nvPr/>
        </p:nvPicPr>
        <p:blipFill rotWithShape="1">
          <a:blip r:embed="rId5">
            <a:alphaModFix/>
          </a:blip>
          <a:srcRect l="19287" t="37400" r="6688" b="15349"/>
          <a:stretch/>
        </p:blipFill>
        <p:spPr>
          <a:xfrm>
            <a:off x="323527" y="1700808"/>
            <a:ext cx="8573753" cy="4104456"/>
          </a:xfrm>
          <a:prstGeom prst="rect">
            <a:avLst/>
          </a:prstGeom>
          <a:noFill/>
          <a:ln>
            <a:noFill/>
          </a:ln>
        </p:spPr>
      </p:pic>
      <p:pic>
        <p:nvPicPr>
          <p:cNvPr id="298" name="Google Shape;298;p11"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99" name="Google Shape;299;p11"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00" name="Google Shape;300;p11"/>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6" name="Google Shape;306;p1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307" name="Google Shape;307;p12"/>
          <p:cNvSpPr txBox="1">
            <a:spLocks noGrp="1"/>
          </p:cNvSpPr>
          <p:nvPr>
            <p:ph type="body" idx="1"/>
          </p:nvPr>
        </p:nvSpPr>
        <p:spPr>
          <a:xfrm>
            <a:off x="1043608" y="1916832"/>
            <a:ext cx="7128792" cy="3474720"/>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Font typeface="Arial"/>
              <a:buChar char="•"/>
            </a:pPr>
            <a:r>
              <a:rPr lang="en-GB"/>
              <a:t>Fast</a:t>
            </a:r>
            <a:endParaRPr/>
          </a:p>
          <a:p>
            <a:pPr marL="228600" lvl="0" indent="-181610" algn="l" rtl="0">
              <a:spcBef>
                <a:spcPts val="740"/>
              </a:spcBef>
              <a:spcAft>
                <a:spcPts val="0"/>
              </a:spcAft>
              <a:buSzPts val="2860"/>
              <a:buFont typeface="Arial"/>
              <a:buChar char="•"/>
            </a:pPr>
            <a:r>
              <a:rPr lang="en-GB"/>
              <a:t>Very Manoeuvrable</a:t>
            </a:r>
            <a:endParaRPr/>
          </a:p>
          <a:p>
            <a:pPr marL="228600" lvl="0" indent="-181610" algn="l" rtl="0">
              <a:spcBef>
                <a:spcPts val="740"/>
              </a:spcBef>
              <a:spcAft>
                <a:spcPts val="0"/>
              </a:spcAft>
              <a:buSzPts val="2860"/>
              <a:buFont typeface="Arial"/>
              <a:buChar char="•"/>
            </a:pPr>
            <a:r>
              <a:rPr lang="en-GB"/>
              <a:t>Aluminium hull is extremely strong</a:t>
            </a:r>
            <a:endParaRPr/>
          </a:p>
          <a:p>
            <a:pPr marL="228600" lvl="0" indent="-181610" algn="l" rtl="0">
              <a:spcBef>
                <a:spcPts val="740"/>
              </a:spcBef>
              <a:spcAft>
                <a:spcPts val="0"/>
              </a:spcAft>
              <a:buSzPts val="2860"/>
              <a:buFont typeface="Arial"/>
              <a:buChar char="•"/>
            </a:pPr>
            <a:r>
              <a:rPr lang="en-GB"/>
              <a:t>Cushioned “Sponsons” reduce risk of damage when coming alongside other boats</a:t>
            </a:r>
            <a:endParaRPr/>
          </a:p>
          <a:p>
            <a:pPr marL="228600" lvl="0" indent="-181610" algn="l" rtl="0">
              <a:spcBef>
                <a:spcPts val="740"/>
              </a:spcBef>
              <a:spcAft>
                <a:spcPts val="0"/>
              </a:spcAft>
              <a:buSzPts val="2860"/>
              <a:buFont typeface="Arial"/>
              <a:buChar char="•"/>
            </a:pPr>
            <a:r>
              <a:rPr lang="en-GB"/>
              <a:t>THERE CAN CURRENTLY BE NO PASSENGERS IN THE SAFETY BOATS</a:t>
            </a:r>
            <a:endParaRPr/>
          </a:p>
          <a:p>
            <a:pPr marL="45720" lvl="0" indent="0" algn="l" rtl="0">
              <a:spcBef>
                <a:spcPts val="740"/>
              </a:spcBef>
              <a:spcAft>
                <a:spcPts val="0"/>
              </a:spcAft>
              <a:buSzPts val="2860"/>
              <a:buNone/>
            </a:pPr>
            <a:endParaRPr/>
          </a:p>
        </p:txBody>
      </p:sp>
      <p:sp>
        <p:nvSpPr>
          <p:cNvPr id="308" name="Google Shape;308;p12"/>
          <p:cNvSpPr txBox="1"/>
          <p:nvPr/>
        </p:nvSpPr>
        <p:spPr>
          <a:xfrm>
            <a:off x="1655676" y="476672"/>
            <a:ext cx="59046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RIB FEATURES</a:t>
            </a:r>
            <a:endParaRPr sz="4000" b="1">
              <a:solidFill>
                <a:schemeClr val="dk1"/>
              </a:solidFill>
              <a:latin typeface="Trebuchet MS"/>
              <a:ea typeface="Trebuchet MS"/>
              <a:cs typeface="Trebuchet MS"/>
              <a:sym typeface="Trebuchet MS"/>
            </a:endParaRPr>
          </a:p>
        </p:txBody>
      </p:sp>
      <p:pic>
        <p:nvPicPr>
          <p:cNvPr id="309" name="Google Shape;309;p12"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310" name="Google Shape;310;p12"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311" name="Google Shape;311;p12"/>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7" name="Google Shape;317;p1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13</a:t>
            </a:fld>
            <a:endParaRPr/>
          </a:p>
        </p:txBody>
      </p:sp>
      <p:sp>
        <p:nvSpPr>
          <p:cNvPr id="318" name="Google Shape;318;p13"/>
          <p:cNvSpPr txBox="1">
            <a:spLocks noGrp="1"/>
          </p:cNvSpPr>
          <p:nvPr>
            <p:ph type="body" idx="1"/>
          </p:nvPr>
        </p:nvSpPr>
        <p:spPr>
          <a:xfrm>
            <a:off x="1115616" y="1916832"/>
            <a:ext cx="6400800" cy="3474720"/>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Font typeface="Arial"/>
              <a:buChar char="•"/>
            </a:pPr>
            <a:r>
              <a:rPr lang="en-GB"/>
              <a:t>Life jackets or buoyancy aids MUST be worn at all times when on the water side and on the water including ALL water craft e.g. Safety boat / sailing boat /  Canoe etc – NO EXCEPTIONS</a:t>
            </a:r>
            <a:endParaRPr/>
          </a:p>
          <a:p>
            <a:pPr marL="228600" lvl="0" indent="-181610" algn="l" rtl="0">
              <a:spcBef>
                <a:spcPts val="740"/>
              </a:spcBef>
              <a:spcAft>
                <a:spcPts val="0"/>
              </a:spcAft>
              <a:buSzPts val="2860"/>
              <a:buFont typeface="Arial"/>
              <a:buChar char="•"/>
            </a:pPr>
            <a:r>
              <a:rPr lang="en-GB"/>
              <a:t>Life jackets and buoyancy aids available – see the shore based team.</a:t>
            </a:r>
            <a:endParaRPr/>
          </a:p>
          <a:p>
            <a:pPr marL="228600" lvl="0" indent="0" algn="l" rtl="0">
              <a:spcBef>
                <a:spcPts val="740"/>
              </a:spcBef>
              <a:spcAft>
                <a:spcPts val="0"/>
              </a:spcAft>
              <a:buSzPts val="2860"/>
              <a:buNone/>
            </a:pPr>
            <a:endParaRPr/>
          </a:p>
        </p:txBody>
      </p:sp>
      <p:sp>
        <p:nvSpPr>
          <p:cNvPr id="319" name="Google Shape;319;p13"/>
          <p:cNvSpPr txBox="1"/>
          <p:nvPr/>
        </p:nvSpPr>
        <p:spPr>
          <a:xfrm>
            <a:off x="2316324" y="541623"/>
            <a:ext cx="4816152"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LIFE JACKET RULES</a:t>
            </a:r>
            <a:endParaRPr sz="4000" b="1">
              <a:solidFill>
                <a:schemeClr val="dk1"/>
              </a:solidFill>
              <a:latin typeface="Trebuchet MS"/>
              <a:ea typeface="Trebuchet MS"/>
              <a:cs typeface="Trebuchet MS"/>
              <a:sym typeface="Trebuchet MS"/>
            </a:endParaRPr>
          </a:p>
        </p:txBody>
      </p:sp>
      <p:pic>
        <p:nvPicPr>
          <p:cNvPr id="320" name="Google Shape;320;p13"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321" name="Google Shape;321;p13"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322" name="Google Shape;322;p13"/>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4"/>
          <p:cNvSpPr txBox="1">
            <a:spLocks noGrp="1"/>
          </p:cNvSpPr>
          <p:nvPr>
            <p:ph type="subTitle" idx="1"/>
          </p:nvPr>
        </p:nvSpPr>
        <p:spPr>
          <a:xfrm>
            <a:off x="1213867" y="825749"/>
            <a:ext cx="5810597" cy="49766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solidFill>
                  <a:schemeClr val="dk1"/>
                </a:solidFill>
              </a:rPr>
              <a:t>Who should be equipped with a radio?</a:t>
            </a:r>
            <a:endParaRPr/>
          </a:p>
        </p:txBody>
      </p:sp>
      <p:sp>
        <p:nvSpPr>
          <p:cNvPr id="328" name="Google Shape;328;p1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9" name="Google Shape;329;p1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30" name="Google Shape;330;p14"/>
          <p:cNvSpPr/>
          <p:nvPr/>
        </p:nvSpPr>
        <p:spPr>
          <a:xfrm>
            <a:off x="893836" y="1318422"/>
            <a:ext cx="6342460" cy="35440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Day Leader / SI</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Safety boats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DIs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Shore based support team </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Beach master</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Carer’s supporting high risk occupants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Not to be shared between ‘bubbles’</a:t>
            </a:r>
            <a:endParaRPr/>
          </a:p>
          <a:p>
            <a:pPr marL="0" marR="0" lvl="0" indent="0" algn="l" rtl="0">
              <a:spcBef>
                <a:spcPts val="740"/>
              </a:spcBef>
              <a:spcAft>
                <a:spcPts val="0"/>
              </a:spcAft>
              <a:buNone/>
            </a:pPr>
            <a:r>
              <a:rPr lang="en-GB" sz="2200">
                <a:solidFill>
                  <a:schemeClr val="dk1"/>
                </a:solidFill>
                <a:latin typeface="Trebuchet MS"/>
                <a:ea typeface="Trebuchet MS"/>
                <a:cs typeface="Trebuchet MS"/>
                <a:sym typeface="Trebuchet MS"/>
              </a:rPr>
              <a:t> </a:t>
            </a:r>
            <a:endParaRPr/>
          </a:p>
        </p:txBody>
      </p:sp>
      <p:sp>
        <p:nvSpPr>
          <p:cNvPr id="331" name="Google Shape;331;p14"/>
          <p:cNvSpPr txBox="1"/>
          <p:nvPr/>
        </p:nvSpPr>
        <p:spPr>
          <a:xfrm>
            <a:off x="893836" y="4930087"/>
            <a:ext cx="5472600" cy="14469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12 available</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Radio checked prior to use</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Must be set to channel 37</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Do not carry by the antenna!</a:t>
            </a:r>
            <a:endParaRPr/>
          </a:p>
        </p:txBody>
      </p:sp>
      <p:sp>
        <p:nvSpPr>
          <p:cNvPr id="332" name="Google Shape;332;p14"/>
          <p:cNvSpPr txBox="1"/>
          <p:nvPr/>
        </p:nvSpPr>
        <p:spPr>
          <a:xfrm>
            <a:off x="2424336" y="245970"/>
            <a:ext cx="46001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Trebuchet MS"/>
                <a:ea typeface="Trebuchet MS"/>
                <a:cs typeface="Trebuchet MS"/>
                <a:sym typeface="Trebuchet MS"/>
              </a:rPr>
              <a:t>Hand held radios</a:t>
            </a:r>
            <a:endParaRPr sz="3200">
              <a:solidFill>
                <a:schemeClr val="dk1"/>
              </a:solidFill>
              <a:latin typeface="Trebuchet MS"/>
              <a:ea typeface="Trebuchet MS"/>
              <a:cs typeface="Trebuchet MS"/>
              <a:sym typeface="Trebuchet MS"/>
            </a:endParaRPr>
          </a:p>
        </p:txBody>
      </p:sp>
      <p:pic>
        <p:nvPicPr>
          <p:cNvPr id="333" name="Google Shape;333;p14"/>
          <p:cNvPicPr preferRelativeResize="0"/>
          <p:nvPr/>
        </p:nvPicPr>
        <p:blipFill rotWithShape="1">
          <a:blip r:embed="rId5">
            <a:alphaModFix/>
          </a:blip>
          <a:srcRect/>
          <a:stretch/>
        </p:blipFill>
        <p:spPr>
          <a:xfrm>
            <a:off x="6676527" y="796380"/>
            <a:ext cx="1186519" cy="5622277"/>
          </a:xfrm>
          <a:prstGeom prst="rect">
            <a:avLst/>
          </a:prstGeom>
          <a:noFill/>
          <a:ln>
            <a:noFill/>
          </a:ln>
        </p:spPr>
      </p:pic>
      <p:pic>
        <p:nvPicPr>
          <p:cNvPr id="334" name="Google Shape;334;p14"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335" name="Google Shape;335;p14"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342" name="Google Shape;342;p1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343" name="Google Shape;343;p15"/>
          <p:cNvPicPr preferRelativeResize="0"/>
          <p:nvPr/>
        </p:nvPicPr>
        <p:blipFill rotWithShape="1">
          <a:blip r:embed="rId5">
            <a:alphaModFix/>
          </a:blip>
          <a:srcRect/>
          <a:stretch/>
        </p:blipFill>
        <p:spPr>
          <a:xfrm>
            <a:off x="0" y="203200"/>
            <a:ext cx="9144000" cy="6446520"/>
          </a:xfrm>
          <a:prstGeom prst="rect">
            <a:avLst/>
          </a:prstGeom>
          <a:noFill/>
          <a:ln>
            <a:noFill/>
          </a:ln>
        </p:spPr>
      </p:pic>
      <p:pic>
        <p:nvPicPr>
          <p:cNvPr id="344" name="Google Shape;344;p15"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345" name="Google Shape;345;p15"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46" name="Google Shape;346;p15"/>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54" name="Google Shape;354;p1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55" name="Google Shape;355;p16"/>
          <p:cNvSpPr txBox="1"/>
          <p:nvPr/>
        </p:nvSpPr>
        <p:spPr>
          <a:xfrm>
            <a:off x="457199" y="1098937"/>
            <a:ext cx="8219256" cy="50167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Upon arrival all visitors will meet on the patio</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ALL visitors </a:t>
            </a:r>
            <a:r>
              <a:rPr lang="en-GB" sz="3200" u="sng">
                <a:solidFill>
                  <a:schemeClr val="dk1"/>
                </a:solidFill>
                <a:latin typeface="Trebuchet MS"/>
                <a:ea typeface="Trebuchet MS"/>
                <a:cs typeface="Trebuchet MS"/>
                <a:sym typeface="Trebuchet MS"/>
              </a:rPr>
              <a:t>MUST SIGN </a:t>
            </a:r>
            <a:r>
              <a:rPr lang="en-GB" sz="3200">
                <a:solidFill>
                  <a:schemeClr val="dk1"/>
                </a:solidFill>
                <a:latin typeface="Trebuchet MS"/>
                <a:ea typeface="Trebuchet MS"/>
                <a:cs typeface="Trebuchet MS"/>
                <a:sym typeface="Trebuchet MS"/>
              </a:rPr>
              <a:t>IN </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Task allocation by Day leader / SI</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Prepare crafts / buoyancy equipment </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Sail</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Stow boats &amp; equipment</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Tidy up</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Clean toilet</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Depart</a:t>
            </a:r>
            <a:endParaRPr/>
          </a:p>
        </p:txBody>
      </p:sp>
      <p:sp>
        <p:nvSpPr>
          <p:cNvPr id="356" name="Google Shape;356;p16"/>
          <p:cNvSpPr txBox="1"/>
          <p:nvPr/>
        </p:nvSpPr>
        <p:spPr>
          <a:xfrm>
            <a:off x="1403648" y="-215892"/>
            <a:ext cx="7088933"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PROCEDURES FOR THE DAY</a:t>
            </a:r>
            <a:endParaRPr sz="4000" b="1">
              <a:solidFill>
                <a:schemeClr val="dk1"/>
              </a:solidFill>
              <a:latin typeface="Trebuchet MS"/>
              <a:ea typeface="Trebuchet MS"/>
              <a:cs typeface="Trebuchet MS"/>
              <a:sym typeface="Trebuchet MS"/>
            </a:endParaRPr>
          </a:p>
        </p:txBody>
      </p:sp>
      <p:pic>
        <p:nvPicPr>
          <p:cNvPr id="357" name="Google Shape;357;p16"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58" name="Google Shape;358;p16"/>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66" name="Google Shape;366;p1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67" name="Google Shape;367;p17"/>
          <p:cNvSpPr txBox="1"/>
          <p:nvPr/>
        </p:nvSpPr>
        <p:spPr>
          <a:xfrm>
            <a:off x="1427130" y="-12214"/>
            <a:ext cx="7088933"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COVID-19 PRECAUTIONS</a:t>
            </a:r>
            <a:endParaRPr sz="4000" b="1">
              <a:solidFill>
                <a:schemeClr val="dk1"/>
              </a:solidFill>
              <a:latin typeface="Trebuchet MS"/>
              <a:ea typeface="Trebuchet MS"/>
              <a:cs typeface="Trebuchet MS"/>
              <a:sym typeface="Trebuchet MS"/>
            </a:endParaRPr>
          </a:p>
        </p:txBody>
      </p:sp>
      <p:sp>
        <p:nvSpPr>
          <p:cNvPr id="368" name="Google Shape;368;p17"/>
          <p:cNvSpPr txBox="1"/>
          <p:nvPr/>
        </p:nvSpPr>
        <p:spPr>
          <a:xfrm>
            <a:off x="1011461" y="1268760"/>
            <a:ext cx="7088932" cy="440120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Wear a face mask when distancing is not possible (e.g helping people into and out of boats)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Hands must be gelled before touching any part of a boat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Limited numbers of people on the pontoon</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Boats must be disinfected between users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Lateral flow test within 48 hours of the session must be negative (available free from pharmacies or NHS test and trace)</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The toilet is not a changing room and </a:t>
            </a:r>
            <a:r>
              <a:rPr lang="en-GB" sz="2000" u="sng">
                <a:solidFill>
                  <a:schemeClr val="dk1"/>
                </a:solidFill>
                <a:latin typeface="Trebuchet MS"/>
                <a:ea typeface="Trebuchet MS"/>
                <a:cs typeface="Trebuchet MS"/>
                <a:sym typeface="Trebuchet MS"/>
              </a:rPr>
              <a:t>you</a:t>
            </a:r>
            <a:r>
              <a:rPr lang="en-GB" sz="2000">
                <a:solidFill>
                  <a:schemeClr val="dk1"/>
                </a:solidFill>
                <a:latin typeface="Trebuchet MS"/>
                <a:ea typeface="Trebuchet MS"/>
                <a:cs typeface="Trebuchet MS"/>
                <a:sym typeface="Trebuchet MS"/>
              </a:rPr>
              <a:t> must clean it after </a:t>
            </a:r>
            <a:r>
              <a:rPr lang="en-GB" sz="2000" u="sng">
                <a:solidFill>
                  <a:schemeClr val="dk1"/>
                </a:solidFill>
                <a:latin typeface="Trebuchet MS"/>
                <a:ea typeface="Trebuchet MS"/>
                <a:cs typeface="Trebuchet MS"/>
                <a:sym typeface="Trebuchet MS"/>
              </a:rPr>
              <a:t>you</a:t>
            </a:r>
            <a:r>
              <a:rPr lang="en-GB" sz="2000">
                <a:solidFill>
                  <a:schemeClr val="dk1"/>
                </a:solidFill>
                <a:latin typeface="Trebuchet MS"/>
                <a:ea typeface="Trebuchet MS"/>
                <a:cs typeface="Trebuchet MS"/>
                <a:sym typeface="Trebuchet MS"/>
              </a:rPr>
              <a:t> have used it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No passengers in the power boats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Buoyancy aids will be disinfected between uses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Items such as Radios must be cleaned between different users</a:t>
            </a:r>
            <a:endParaRPr sz="2000">
              <a:solidFill>
                <a:schemeClr val="dk1"/>
              </a:solidFill>
              <a:latin typeface="Trebuchet MS"/>
              <a:ea typeface="Trebuchet MS"/>
              <a:cs typeface="Trebuchet MS"/>
              <a:sym typeface="Trebuchet MS"/>
            </a:endParaRPr>
          </a:p>
        </p:txBody>
      </p:sp>
      <p:pic>
        <p:nvPicPr>
          <p:cNvPr id="369" name="Google Shape;369;p17"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70" name="Google Shape;370;p17"/>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8"/>
          <p:cNvSpPr txBox="1">
            <a:spLocks noGrp="1"/>
          </p:cNvSpPr>
          <p:nvPr>
            <p:ph type="subTitle" idx="1"/>
          </p:nvPr>
        </p:nvSpPr>
        <p:spPr>
          <a:xfrm>
            <a:off x="452428" y="1555237"/>
            <a:ext cx="8424936" cy="498053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120"/>
              <a:buFont typeface="Arial"/>
              <a:buChar char="•"/>
            </a:pPr>
            <a:r>
              <a:rPr lang="en-GB" sz="2400"/>
              <a:t>A RYA Senior instructor will be responsible for the overall running &amp; safety of the session. </a:t>
            </a:r>
            <a:endParaRPr/>
          </a:p>
          <a:p>
            <a:pPr marL="342900" lvl="0" indent="-342900" algn="l" rtl="0">
              <a:spcBef>
                <a:spcPts val="780"/>
              </a:spcBef>
              <a:spcAft>
                <a:spcPts val="0"/>
              </a:spcAft>
              <a:buSzPts val="3120"/>
              <a:buFont typeface="Arial"/>
              <a:buChar char="•"/>
            </a:pPr>
            <a:r>
              <a:rPr lang="en-GB" sz="2400"/>
              <a:t>Volunteers with help from School staff will be responsible for the shore side support.</a:t>
            </a:r>
            <a:endParaRPr/>
          </a:p>
          <a:p>
            <a:pPr marL="342900" lvl="0" indent="-342900" algn="l" rtl="0">
              <a:spcBef>
                <a:spcPts val="780"/>
              </a:spcBef>
              <a:spcAft>
                <a:spcPts val="0"/>
              </a:spcAft>
              <a:buSzPts val="3120"/>
              <a:buFont typeface="Arial"/>
              <a:buChar char="•"/>
            </a:pPr>
            <a:r>
              <a:rPr lang="en-GB" sz="2400"/>
              <a:t>Only someone who has attended pre-season training can assist with preparation &amp; sailing the dinghies.</a:t>
            </a:r>
            <a:endParaRPr/>
          </a:p>
          <a:p>
            <a:pPr marL="342900" lvl="0" indent="-342900" algn="l" rtl="0">
              <a:spcBef>
                <a:spcPts val="780"/>
              </a:spcBef>
              <a:spcAft>
                <a:spcPts val="0"/>
              </a:spcAft>
              <a:buSzPts val="3120"/>
              <a:buFont typeface="Arial"/>
              <a:buChar char="•"/>
            </a:pPr>
            <a:r>
              <a:rPr lang="en-GB" sz="2400"/>
              <a:t>ONLY volunteers with a minimum of PB2 and annual update can operate the safety boat.</a:t>
            </a:r>
            <a:endParaRPr/>
          </a:p>
          <a:p>
            <a:pPr marL="342900" lvl="0" indent="-342900" algn="l" rtl="0">
              <a:spcBef>
                <a:spcPts val="780"/>
              </a:spcBef>
              <a:spcAft>
                <a:spcPts val="0"/>
              </a:spcAft>
              <a:buSzPts val="3120"/>
              <a:buFont typeface="Arial"/>
              <a:buChar char="•"/>
            </a:pPr>
            <a:r>
              <a:rPr lang="en-GB" sz="2400"/>
              <a:t>If you have NOT received PRE-SEASON training you MUST be supervised by a volunteer who is trained.</a:t>
            </a:r>
            <a:endParaRPr/>
          </a:p>
          <a:p>
            <a:pPr marL="342900" lvl="0" indent="-342900" algn="l" rtl="0">
              <a:spcBef>
                <a:spcPts val="780"/>
              </a:spcBef>
              <a:spcAft>
                <a:spcPts val="0"/>
              </a:spcAft>
              <a:buSzPts val="3120"/>
              <a:buFont typeface="Arial"/>
              <a:buChar char="•"/>
            </a:pPr>
            <a:r>
              <a:rPr lang="en-GB" sz="2400"/>
              <a:t>Check the fit of buoyancy aids </a:t>
            </a:r>
            <a:endParaRPr/>
          </a:p>
          <a:p>
            <a:pPr marL="342900" lvl="0" indent="-144780" algn="l" rtl="0">
              <a:spcBef>
                <a:spcPts val="780"/>
              </a:spcBef>
              <a:spcAft>
                <a:spcPts val="0"/>
              </a:spcAft>
              <a:buSzPts val="3120"/>
              <a:buFont typeface="Arial"/>
              <a:buNone/>
            </a:pPr>
            <a:endParaRPr sz="2400"/>
          </a:p>
          <a:p>
            <a:pPr marL="0" lvl="0" indent="0" algn="l" rtl="0">
              <a:spcBef>
                <a:spcPts val="740"/>
              </a:spcBef>
              <a:spcAft>
                <a:spcPts val="0"/>
              </a:spcAft>
              <a:buSzPts val="2860"/>
              <a:buNone/>
            </a:pPr>
            <a:endParaRPr/>
          </a:p>
          <a:p>
            <a:pPr marL="0" lvl="0" indent="0" algn="ctr" rtl="0">
              <a:spcBef>
                <a:spcPts val="740"/>
              </a:spcBef>
              <a:spcAft>
                <a:spcPts val="0"/>
              </a:spcAft>
              <a:buSzPts val="2860"/>
              <a:buNone/>
            </a:pPr>
            <a:endParaRPr/>
          </a:p>
        </p:txBody>
      </p:sp>
      <p:sp>
        <p:nvSpPr>
          <p:cNvPr id="376" name="Google Shape;376;p1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77" name="Google Shape;377;p18"/>
          <p:cNvSpPr txBox="1"/>
          <p:nvPr/>
        </p:nvSpPr>
        <p:spPr>
          <a:xfrm>
            <a:off x="1432101" y="479574"/>
            <a:ext cx="646559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OSC VOLUNTEERS: WHAT ARE YOU RESPONSIBLE FOR?</a:t>
            </a:r>
            <a:endParaRPr/>
          </a:p>
        </p:txBody>
      </p:sp>
      <p:pic>
        <p:nvPicPr>
          <p:cNvPr id="378" name="Google Shape;378;p18"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79" name="Google Shape;379;p18"/>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9"/>
          <p:cNvSpPr txBox="1">
            <a:spLocks noGrp="1"/>
          </p:cNvSpPr>
          <p:nvPr>
            <p:ph type="subTitle" idx="1"/>
          </p:nvPr>
        </p:nvSpPr>
        <p:spPr>
          <a:xfrm>
            <a:off x="539552" y="1649099"/>
            <a:ext cx="7992888" cy="4680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120"/>
              <a:buFont typeface="Arial"/>
              <a:buChar char="•"/>
            </a:pPr>
            <a:r>
              <a:rPr lang="en-GB" sz="2400"/>
              <a:t>School staff are responsible for their pupils at all times</a:t>
            </a:r>
            <a:endParaRPr/>
          </a:p>
          <a:p>
            <a:pPr marL="342900" lvl="0" indent="-342900" algn="l" rtl="0">
              <a:spcBef>
                <a:spcPts val="780"/>
              </a:spcBef>
              <a:spcAft>
                <a:spcPts val="0"/>
              </a:spcAft>
              <a:buSzPts val="3120"/>
              <a:buFont typeface="Arial"/>
              <a:buChar char="•"/>
            </a:pPr>
            <a:r>
              <a:rPr lang="en-GB" sz="2400"/>
              <a:t>Suitable clothing for weather conditions / sun cream</a:t>
            </a:r>
            <a:endParaRPr/>
          </a:p>
          <a:p>
            <a:pPr marL="342900" lvl="0" indent="-342900" algn="l" rtl="0">
              <a:spcBef>
                <a:spcPts val="780"/>
              </a:spcBef>
              <a:spcAft>
                <a:spcPts val="0"/>
              </a:spcAft>
              <a:buSzPts val="3120"/>
              <a:buFont typeface="Arial"/>
              <a:buChar char="•"/>
            </a:pPr>
            <a:r>
              <a:rPr lang="en-GB" sz="2400"/>
              <a:t>Aware of risk assessments and behaviour management for all pupils and communicate these to the SI</a:t>
            </a:r>
            <a:endParaRPr/>
          </a:p>
          <a:p>
            <a:pPr marL="342900" lvl="0" indent="-342900" algn="l" rtl="0">
              <a:spcBef>
                <a:spcPts val="780"/>
              </a:spcBef>
              <a:spcAft>
                <a:spcPts val="0"/>
              </a:spcAft>
              <a:buSzPts val="3120"/>
              <a:buFont typeface="Arial"/>
              <a:buChar char="•"/>
            </a:pPr>
            <a:r>
              <a:rPr lang="en-GB" sz="2400"/>
              <a:t>Pupils personal belongings (e.g. securing glasses)</a:t>
            </a:r>
            <a:endParaRPr/>
          </a:p>
          <a:p>
            <a:pPr marL="342900" lvl="0" indent="-342900" algn="l" rtl="0">
              <a:spcBef>
                <a:spcPts val="780"/>
              </a:spcBef>
              <a:spcAft>
                <a:spcPts val="0"/>
              </a:spcAft>
              <a:buSzPts val="3120"/>
              <a:buFont typeface="Arial"/>
              <a:buChar char="•"/>
            </a:pPr>
            <a:r>
              <a:rPr lang="en-GB" sz="2400"/>
              <a:t>Personal Slings used for dinghy sailing</a:t>
            </a:r>
            <a:endParaRPr/>
          </a:p>
          <a:p>
            <a:pPr marL="342900" lvl="0" indent="-342900" algn="l" rtl="0">
              <a:spcBef>
                <a:spcPts val="780"/>
              </a:spcBef>
              <a:spcAft>
                <a:spcPts val="0"/>
              </a:spcAft>
              <a:buSzPts val="3120"/>
              <a:buFont typeface="Arial"/>
              <a:buChar char="•"/>
            </a:pPr>
            <a:r>
              <a:rPr lang="en-GB" sz="2400"/>
              <a:t>Medication</a:t>
            </a:r>
            <a:endParaRPr/>
          </a:p>
          <a:p>
            <a:pPr marL="342900" lvl="0" indent="-342900" algn="l" rtl="0">
              <a:spcBef>
                <a:spcPts val="780"/>
              </a:spcBef>
              <a:spcAft>
                <a:spcPts val="0"/>
              </a:spcAft>
              <a:buSzPts val="3120"/>
              <a:buFont typeface="Arial"/>
              <a:buChar char="•"/>
            </a:pPr>
            <a:r>
              <a:rPr lang="en-GB" sz="2400"/>
              <a:t>Lunch </a:t>
            </a:r>
            <a:endParaRPr/>
          </a:p>
          <a:p>
            <a:pPr marL="342900" lvl="0" indent="-342900" algn="l" rtl="0">
              <a:spcBef>
                <a:spcPts val="780"/>
              </a:spcBef>
              <a:spcAft>
                <a:spcPts val="0"/>
              </a:spcAft>
              <a:buSzPts val="3120"/>
              <a:buFont typeface="Arial"/>
              <a:buChar char="•"/>
            </a:pPr>
            <a:r>
              <a:rPr lang="en-GB" sz="2400"/>
              <a:t>Personal Care</a:t>
            </a:r>
            <a:endParaRPr/>
          </a:p>
        </p:txBody>
      </p:sp>
      <p:sp>
        <p:nvSpPr>
          <p:cNvPr id="385" name="Google Shape;385;p19"/>
          <p:cNvSpPr txBox="1">
            <a:spLocks noGrp="1"/>
          </p:cNvSpPr>
          <p:nvPr>
            <p:ph type="sldNum" idx="12"/>
          </p:nvPr>
        </p:nvSpPr>
        <p:spPr>
          <a:xfrm>
            <a:off x="3779912" y="6492875"/>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86" name="Google Shape;386;p19"/>
          <p:cNvSpPr txBox="1"/>
          <p:nvPr/>
        </p:nvSpPr>
        <p:spPr>
          <a:xfrm>
            <a:off x="1403648" y="121807"/>
            <a:ext cx="646559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SCHOOL STAFF:WHAT ARE YOU RESPONSIBLE FOR?</a:t>
            </a:r>
            <a:endParaRPr/>
          </a:p>
        </p:txBody>
      </p:sp>
      <p:pic>
        <p:nvPicPr>
          <p:cNvPr id="387" name="Google Shape;387;p19"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88" name="Google Shape;388;p19"/>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subTitle" idx="1"/>
          </p:nvPr>
        </p:nvSpPr>
        <p:spPr>
          <a:xfrm>
            <a:off x="899592" y="1798464"/>
            <a:ext cx="7200800" cy="3672408"/>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SzPts val="2860"/>
              <a:buNone/>
            </a:pPr>
            <a:r>
              <a:rPr lang="en-GB"/>
              <a:t>Tuesday, Thursday</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Full session times - 10am until 3pm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First Dinghy sailing session - 10am until 12pm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Second Dinghy sailing session - 1pm until 2pm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Times adjustable to suit individual Groups</a:t>
            </a:r>
            <a:endParaRPr/>
          </a:p>
        </p:txBody>
      </p:sp>
      <p:sp>
        <p:nvSpPr>
          <p:cNvPr id="115" name="Google Shape;115;p2"/>
          <p:cNvSpPr txBox="1">
            <a:spLocks noGrp="1"/>
          </p:cNvSpPr>
          <p:nvPr>
            <p:ph type="ftr" idx="11"/>
          </p:nvPr>
        </p:nvSpPr>
        <p:spPr>
          <a:xfrm>
            <a:off x="457199" y="6172200"/>
            <a:ext cx="331735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6" name="Google Shape;116;p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117" name="Google Shape;117;p2"/>
          <p:cNvSpPr txBox="1"/>
          <p:nvPr/>
        </p:nvSpPr>
        <p:spPr>
          <a:xfrm>
            <a:off x="2649978" y="181744"/>
            <a:ext cx="3700028"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SESSION TIMES</a:t>
            </a:r>
            <a:endParaRPr sz="4000" b="1">
              <a:solidFill>
                <a:schemeClr val="dk1"/>
              </a:solidFill>
              <a:latin typeface="Trebuchet MS"/>
              <a:ea typeface="Trebuchet MS"/>
              <a:cs typeface="Trebuchet MS"/>
              <a:sym typeface="Trebuchet MS"/>
            </a:endParaRPr>
          </a:p>
        </p:txBody>
      </p:sp>
      <p:pic>
        <p:nvPicPr>
          <p:cNvPr id="118" name="Google Shape;118;p2"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119" name="Google Shape;119;p2"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120" name="Google Shape;120;p2"/>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0"/>
          <p:cNvSpPr txBox="1">
            <a:spLocks noGrp="1"/>
          </p:cNvSpPr>
          <p:nvPr>
            <p:ph type="subTitle" idx="1"/>
          </p:nvPr>
        </p:nvSpPr>
        <p:spPr>
          <a:xfrm>
            <a:off x="528463" y="2043181"/>
            <a:ext cx="6563073" cy="345643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60"/>
              <a:buNone/>
            </a:pPr>
            <a:r>
              <a:rPr lang="en-GB"/>
              <a:t>OSC Safety Manual 2021</a:t>
            </a:r>
            <a:endParaRPr/>
          </a:p>
          <a:p>
            <a:pPr marL="0" lvl="0" indent="0" algn="l" rtl="0">
              <a:spcBef>
                <a:spcPts val="740"/>
              </a:spcBef>
              <a:spcAft>
                <a:spcPts val="0"/>
              </a:spcAft>
              <a:buSzPts val="2860"/>
              <a:buNone/>
            </a:pPr>
            <a:r>
              <a:rPr lang="en-GB"/>
              <a:t>OSC Sailability manual 2021</a:t>
            </a:r>
            <a:endParaRPr/>
          </a:p>
          <a:p>
            <a:pPr marL="0" lvl="0" indent="0" algn="l" rtl="0">
              <a:spcBef>
                <a:spcPts val="740"/>
              </a:spcBef>
              <a:spcAft>
                <a:spcPts val="0"/>
              </a:spcAft>
              <a:buSzPts val="2860"/>
              <a:buNone/>
            </a:pPr>
            <a:r>
              <a:rPr lang="en-GB"/>
              <a:t>Risk assessments:	</a:t>
            </a:r>
            <a:endParaRPr/>
          </a:p>
          <a:p>
            <a:pPr marL="342900" lvl="0" indent="-342900" algn="l" rtl="0">
              <a:spcBef>
                <a:spcPts val="740"/>
              </a:spcBef>
              <a:spcAft>
                <a:spcPts val="0"/>
              </a:spcAft>
              <a:buSzPts val="2860"/>
              <a:buFont typeface="Arial"/>
              <a:buChar char="•"/>
            </a:pPr>
            <a:r>
              <a:rPr lang="en-GB"/>
              <a:t>Dinghy</a:t>
            </a:r>
            <a:endParaRPr/>
          </a:p>
          <a:p>
            <a:pPr marL="342900" lvl="0" indent="-342900" algn="l" rtl="0">
              <a:spcBef>
                <a:spcPts val="740"/>
              </a:spcBef>
              <a:spcAft>
                <a:spcPts val="0"/>
              </a:spcAft>
              <a:buSzPts val="2860"/>
              <a:buFont typeface="Arial"/>
              <a:buChar char="•"/>
            </a:pPr>
            <a:r>
              <a:rPr lang="en-GB"/>
              <a:t>Sailfree</a:t>
            </a:r>
            <a:endParaRPr/>
          </a:p>
          <a:p>
            <a:pPr marL="342900" lvl="0" indent="-342900" algn="l" rtl="0">
              <a:spcBef>
                <a:spcPts val="740"/>
              </a:spcBef>
              <a:spcAft>
                <a:spcPts val="0"/>
              </a:spcAft>
              <a:buSzPts val="2860"/>
              <a:buFont typeface="Arial"/>
              <a:buChar char="•"/>
            </a:pPr>
            <a:r>
              <a:rPr lang="en-GB"/>
              <a:t>Safety boat</a:t>
            </a:r>
            <a:endParaRPr/>
          </a:p>
          <a:p>
            <a:pPr marL="342900" lvl="0" indent="-342900" algn="l" rtl="0">
              <a:spcBef>
                <a:spcPts val="740"/>
              </a:spcBef>
              <a:spcAft>
                <a:spcPts val="0"/>
              </a:spcAft>
              <a:buSzPts val="2860"/>
              <a:buFont typeface="Arial"/>
              <a:buChar char="•"/>
            </a:pPr>
            <a:r>
              <a:rPr lang="en-GB"/>
              <a:t>General</a:t>
            </a:r>
            <a:endParaRPr/>
          </a:p>
          <a:p>
            <a:pPr marL="342900" lvl="0" indent="-342900" algn="l" rtl="0">
              <a:spcBef>
                <a:spcPts val="740"/>
              </a:spcBef>
              <a:spcAft>
                <a:spcPts val="0"/>
              </a:spcAft>
              <a:buSzPts val="2860"/>
              <a:buFont typeface="Arial"/>
              <a:buChar char="•"/>
            </a:pPr>
            <a:r>
              <a:rPr lang="en-GB"/>
              <a:t>Covid</a:t>
            </a:r>
            <a:endParaRPr/>
          </a:p>
          <a:p>
            <a:pPr marL="0" lvl="0" indent="0" algn="l" rtl="0">
              <a:spcBef>
                <a:spcPts val="740"/>
              </a:spcBef>
              <a:spcAft>
                <a:spcPts val="0"/>
              </a:spcAft>
              <a:buSzPts val="2860"/>
              <a:buNone/>
            </a:pPr>
            <a:endParaRPr/>
          </a:p>
          <a:p>
            <a:pPr marL="0" lvl="0" indent="0" algn="l" rtl="0">
              <a:spcBef>
                <a:spcPts val="740"/>
              </a:spcBef>
              <a:spcAft>
                <a:spcPts val="0"/>
              </a:spcAft>
              <a:buSzPts val="2860"/>
              <a:buNone/>
            </a:pPr>
            <a:endParaRPr/>
          </a:p>
        </p:txBody>
      </p:sp>
      <p:sp>
        <p:nvSpPr>
          <p:cNvPr id="394" name="Google Shape;394;p2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95" name="Google Shape;395;p2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96" name="Google Shape;396;p20"/>
          <p:cNvSpPr txBox="1"/>
          <p:nvPr/>
        </p:nvSpPr>
        <p:spPr>
          <a:xfrm>
            <a:off x="1403648" y="173054"/>
            <a:ext cx="646559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SAILING RISK ASSESSMENTS AND SAFETY DOCUMENTS</a:t>
            </a:r>
            <a:endParaRPr/>
          </a:p>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AVAILABLE ON OSC WEBSITE</a:t>
            </a:r>
            <a:endParaRPr/>
          </a:p>
        </p:txBody>
      </p:sp>
      <p:pic>
        <p:nvPicPr>
          <p:cNvPr id="397" name="Google Shape;397;p20"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98" name="Google Shape;398;p20"/>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404" name="Google Shape;404;p2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21</a:t>
            </a:fld>
            <a:endParaRPr/>
          </a:p>
        </p:txBody>
      </p:sp>
      <p:pic>
        <p:nvPicPr>
          <p:cNvPr id="405" name="Google Shape;405;p21"/>
          <p:cNvPicPr preferRelativeResize="0"/>
          <p:nvPr/>
        </p:nvPicPr>
        <p:blipFill rotWithShape="1">
          <a:blip r:embed="rId5">
            <a:alphaModFix/>
          </a:blip>
          <a:srcRect/>
          <a:stretch/>
        </p:blipFill>
        <p:spPr>
          <a:xfrm>
            <a:off x="0" y="127000"/>
            <a:ext cx="9144000" cy="6581149"/>
          </a:xfrm>
          <a:prstGeom prst="rect">
            <a:avLst/>
          </a:prstGeom>
          <a:noFill/>
          <a:ln>
            <a:noFill/>
          </a:ln>
        </p:spPr>
      </p:pic>
      <p:pic>
        <p:nvPicPr>
          <p:cNvPr id="406" name="Google Shape;406;p21"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07" name="Google Shape;407;p21"/>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2"/>
          <p:cNvSpPr txBox="1">
            <a:spLocks noGrp="1"/>
          </p:cNvSpPr>
          <p:nvPr>
            <p:ph type="subTitle" idx="1"/>
          </p:nvPr>
        </p:nvSpPr>
        <p:spPr>
          <a:xfrm>
            <a:off x="539552" y="1340768"/>
            <a:ext cx="7992888" cy="468052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130000"/>
              <a:buFont typeface="Trebuchet MS"/>
              <a:buAutoNum type="arabicPeriod"/>
            </a:pPr>
            <a:r>
              <a:rPr lang="en-GB" sz="2400"/>
              <a:t>Dinghy signals for assistance</a:t>
            </a:r>
            <a:endParaRPr/>
          </a:p>
          <a:p>
            <a:pPr marL="342900" lvl="0" indent="-174498" algn="l" rtl="0">
              <a:spcBef>
                <a:spcPts val="708"/>
              </a:spcBef>
              <a:spcAft>
                <a:spcPts val="0"/>
              </a:spcAft>
              <a:buSzPct val="130000"/>
              <a:buFont typeface="Trebuchet MS"/>
              <a:buNone/>
            </a:pPr>
            <a:endParaRPr sz="2400"/>
          </a:p>
          <a:p>
            <a:pPr marL="342900" lvl="0" indent="-342900" algn="l" rtl="0">
              <a:spcBef>
                <a:spcPts val="708"/>
              </a:spcBef>
              <a:spcAft>
                <a:spcPts val="0"/>
              </a:spcAft>
              <a:buSzPct val="130000"/>
              <a:buFont typeface="Trebuchet MS"/>
              <a:buAutoNum type="arabicPeriod"/>
            </a:pPr>
            <a:r>
              <a:rPr lang="en-GB" sz="2400"/>
              <a:t>Safety boat proceeds to the dinghy and begins to tow the dinghy in to the jetty</a:t>
            </a:r>
            <a:endParaRPr/>
          </a:p>
          <a:p>
            <a:pPr marL="342900" lvl="0" indent="-174498" algn="l" rtl="0">
              <a:spcBef>
                <a:spcPts val="708"/>
              </a:spcBef>
              <a:spcAft>
                <a:spcPts val="0"/>
              </a:spcAft>
              <a:buSzPct val="130000"/>
              <a:buFont typeface="Trebuchet MS"/>
              <a:buNone/>
            </a:pPr>
            <a:endParaRPr sz="2400"/>
          </a:p>
          <a:p>
            <a:pPr marL="342900" lvl="0" indent="-342900" algn="l" rtl="0">
              <a:spcBef>
                <a:spcPts val="708"/>
              </a:spcBef>
              <a:spcAft>
                <a:spcPts val="0"/>
              </a:spcAft>
              <a:buSzPct val="130000"/>
              <a:buFont typeface="Trebuchet MS"/>
              <a:buAutoNum type="arabicPeriod"/>
            </a:pPr>
            <a:r>
              <a:rPr lang="en-GB" sz="2400"/>
              <a:t>Shore base (1) goes to dial for emergency services in the club house and immediately organises someone to go down with a radio to unlock the gate  and remain there until the ambulance arrives – leaves gate open for ambulance to exit. If you do need to call the emergency services there is a record of the grid reference etc of the club house on a notice on the bar area. It would be a good idea if everyone were aware where the notice is. </a:t>
            </a:r>
            <a:r>
              <a:rPr lang="en-GB" sz="2400" i="1">
                <a:solidFill>
                  <a:srgbClr val="FF0000"/>
                </a:solidFill>
              </a:rPr>
              <a:t>If an air ambulance is required, our what3words location is: bring.playback.mining</a:t>
            </a:r>
            <a:br>
              <a:rPr lang="en-GB" sz="2400"/>
            </a:br>
            <a:endParaRPr sz="2400"/>
          </a:p>
          <a:p>
            <a:pPr marL="342900" lvl="0" indent="-342900" algn="l" rtl="0">
              <a:spcBef>
                <a:spcPts val="708"/>
              </a:spcBef>
              <a:spcAft>
                <a:spcPts val="0"/>
              </a:spcAft>
              <a:buSzPct val="130000"/>
              <a:buFont typeface="Trebuchet MS"/>
              <a:buAutoNum type="arabicPeriod"/>
            </a:pPr>
            <a:r>
              <a:rPr lang="en-GB" sz="2400"/>
              <a:t>Safety boat tows dinghy in to the concrete jetty</a:t>
            </a:r>
            <a:endParaRPr/>
          </a:p>
        </p:txBody>
      </p:sp>
      <p:sp>
        <p:nvSpPr>
          <p:cNvPr id="413" name="Google Shape;413;p2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14" name="Google Shape;414;p2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415" name="Google Shape;415;p22"/>
          <p:cNvSpPr txBox="1"/>
          <p:nvPr/>
        </p:nvSpPr>
        <p:spPr>
          <a:xfrm>
            <a:off x="32048" y="121807"/>
            <a:ext cx="932452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EMERGENCY PROCEDURE</a:t>
            </a:r>
            <a:endParaRPr/>
          </a:p>
        </p:txBody>
      </p:sp>
      <p:pic>
        <p:nvPicPr>
          <p:cNvPr id="416" name="Google Shape;416;p22"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417" name="Google Shape;417;p22"/>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23" name="Google Shape;423;p2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23</a:t>
            </a:fld>
            <a:endParaRPr/>
          </a:p>
        </p:txBody>
      </p:sp>
      <p:sp>
        <p:nvSpPr>
          <p:cNvPr id="424" name="Google Shape;424;p23"/>
          <p:cNvSpPr txBox="1">
            <a:spLocks noGrp="1"/>
          </p:cNvSpPr>
          <p:nvPr>
            <p:ph type="body" idx="1"/>
          </p:nvPr>
        </p:nvSpPr>
        <p:spPr>
          <a:xfrm>
            <a:off x="683568" y="1556792"/>
            <a:ext cx="7632848" cy="4320480"/>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SzPts val="2600"/>
              <a:buFont typeface="Trebuchet MS"/>
              <a:buAutoNum type="arabicPeriod" startAt="5"/>
            </a:pPr>
            <a:r>
              <a:rPr lang="en-GB" sz="2000"/>
              <a:t>Safety boat driver moors safety boat and goes to help with the disembarkation of the service users and staff from the dinghy using hoist. An alternative in an emergency would be to lift the centre board and roll the dinghy onto one side in shallow water on the slipway.</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Shore base (2) and safety boat driver disembark service user and staff member</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Staff member takes service user to waiting ambulance</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Safety boat driver informs gate that ambulance is on way out</a:t>
            </a:r>
            <a:endParaRPr/>
          </a:p>
          <a:p>
            <a:pPr marL="228600" lvl="0" indent="0" algn="l" rtl="0">
              <a:spcBef>
                <a:spcPts val="740"/>
              </a:spcBef>
              <a:spcAft>
                <a:spcPts val="0"/>
              </a:spcAft>
              <a:buSzPts val="2860"/>
              <a:buNone/>
            </a:pPr>
            <a:endParaRPr/>
          </a:p>
        </p:txBody>
      </p:sp>
      <p:sp>
        <p:nvSpPr>
          <p:cNvPr id="425" name="Google Shape;425;p23"/>
          <p:cNvSpPr txBox="1"/>
          <p:nvPr/>
        </p:nvSpPr>
        <p:spPr>
          <a:xfrm>
            <a:off x="1403648" y="320675"/>
            <a:ext cx="646559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EMERGENCY PROCEDURE - cont</a:t>
            </a:r>
            <a:endParaRPr sz="3200" b="1">
              <a:solidFill>
                <a:schemeClr val="dk1"/>
              </a:solidFill>
              <a:latin typeface="Trebuchet MS"/>
              <a:ea typeface="Trebuchet MS"/>
              <a:cs typeface="Trebuchet MS"/>
              <a:sym typeface="Trebuchet MS"/>
            </a:endParaRPr>
          </a:p>
        </p:txBody>
      </p:sp>
      <p:pic>
        <p:nvPicPr>
          <p:cNvPr id="426" name="Google Shape;426;p23"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427" name="Google Shape;427;p23"/>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433" name="Google Shape;433;p2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24</a:t>
            </a:fld>
            <a:endParaRPr/>
          </a:p>
        </p:txBody>
      </p:sp>
      <p:pic>
        <p:nvPicPr>
          <p:cNvPr id="434" name="Google Shape;434;p24"/>
          <p:cNvPicPr preferRelativeResize="0"/>
          <p:nvPr/>
        </p:nvPicPr>
        <p:blipFill rotWithShape="1">
          <a:blip r:embed="rId5">
            <a:alphaModFix/>
          </a:blip>
          <a:srcRect/>
          <a:stretch/>
        </p:blipFill>
        <p:spPr>
          <a:xfrm>
            <a:off x="179512" y="116632"/>
            <a:ext cx="8820472" cy="6562672"/>
          </a:xfrm>
          <a:prstGeom prst="rect">
            <a:avLst/>
          </a:prstGeom>
          <a:noFill/>
          <a:ln>
            <a:noFill/>
          </a:ln>
        </p:spPr>
      </p:pic>
      <p:pic>
        <p:nvPicPr>
          <p:cNvPr id="435" name="Google Shape;435;p24"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36" name="Google Shape;436;p24"/>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5"/>
          <p:cNvSpPr txBox="1">
            <a:spLocks noGrp="1"/>
          </p:cNvSpPr>
          <p:nvPr>
            <p:ph type="subTitle" idx="1"/>
          </p:nvPr>
        </p:nvSpPr>
        <p:spPr>
          <a:xfrm>
            <a:off x="899592" y="1844825"/>
            <a:ext cx="7200800" cy="3384376"/>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SzPts val="2860"/>
              <a:buNone/>
            </a:pPr>
            <a:r>
              <a:rPr lang="en-GB"/>
              <a:t>Any Questions</a:t>
            </a:r>
            <a:endParaRPr/>
          </a:p>
          <a:p>
            <a:pPr marL="0" lvl="0" indent="0" algn="ctr" rtl="0">
              <a:spcBef>
                <a:spcPts val="740"/>
              </a:spcBef>
              <a:spcAft>
                <a:spcPts val="0"/>
              </a:spcAft>
              <a:buSzPts val="2860"/>
              <a:buNone/>
            </a:pPr>
            <a:r>
              <a:rPr lang="en-GB"/>
              <a:t>Practice </a:t>
            </a:r>
            <a:endParaRPr/>
          </a:p>
          <a:p>
            <a:pPr marL="0" lvl="0" indent="0" algn="ctr" rtl="0">
              <a:spcBef>
                <a:spcPts val="740"/>
              </a:spcBef>
              <a:spcAft>
                <a:spcPts val="0"/>
              </a:spcAft>
              <a:buSzPts val="2860"/>
              <a:buNone/>
            </a:pPr>
            <a:r>
              <a:rPr lang="en-GB"/>
              <a:t>On the water</a:t>
            </a:r>
            <a:endParaRPr/>
          </a:p>
          <a:p>
            <a:pPr marL="0" lvl="0" indent="0" algn="ctr" rtl="0">
              <a:spcBef>
                <a:spcPts val="740"/>
              </a:spcBef>
              <a:spcAft>
                <a:spcPts val="0"/>
              </a:spcAft>
              <a:buSzPts val="2860"/>
              <a:buNone/>
            </a:pPr>
            <a:r>
              <a:rPr lang="en-GB"/>
              <a:t>Led by Otley Sailing club</a:t>
            </a:r>
            <a:endParaRPr/>
          </a:p>
          <a:p>
            <a:pPr marL="0" lvl="0" indent="0" algn="ctr" rtl="0">
              <a:spcBef>
                <a:spcPts val="740"/>
              </a:spcBef>
              <a:spcAft>
                <a:spcPts val="0"/>
              </a:spcAft>
              <a:buSzPts val="2860"/>
              <a:buNone/>
            </a:pPr>
            <a:r>
              <a:rPr lang="en-GB"/>
              <a:t>Qualified </a:t>
            </a:r>
            <a:endParaRPr/>
          </a:p>
          <a:p>
            <a:pPr marL="0" lvl="0" indent="0" algn="ctr" rtl="0">
              <a:spcBef>
                <a:spcPts val="740"/>
              </a:spcBef>
              <a:spcAft>
                <a:spcPts val="0"/>
              </a:spcAft>
              <a:buSzPts val="2860"/>
              <a:buNone/>
            </a:pPr>
            <a:r>
              <a:rPr lang="en-GB"/>
              <a:t>instructors </a:t>
            </a:r>
            <a:endParaRPr/>
          </a:p>
          <a:p>
            <a:pPr marL="0" lvl="0" indent="0" algn="ctr" rtl="0">
              <a:spcBef>
                <a:spcPts val="740"/>
              </a:spcBef>
              <a:spcAft>
                <a:spcPts val="0"/>
              </a:spcAft>
              <a:buSzPts val="2860"/>
              <a:buNone/>
            </a:pPr>
            <a:r>
              <a:rPr lang="en-GB"/>
              <a:t>Enjoy !!</a:t>
            </a:r>
            <a:endParaRPr/>
          </a:p>
          <a:p>
            <a:pPr marL="0" lvl="0" indent="0" algn="ctr" rtl="0">
              <a:spcBef>
                <a:spcPts val="740"/>
              </a:spcBef>
              <a:spcAft>
                <a:spcPts val="0"/>
              </a:spcAft>
              <a:buSzPts val="2860"/>
              <a:buNone/>
            </a:pPr>
            <a:r>
              <a:rPr lang="en-GB"/>
              <a:t> </a:t>
            </a:r>
            <a:endParaRPr/>
          </a:p>
        </p:txBody>
      </p:sp>
      <p:sp>
        <p:nvSpPr>
          <p:cNvPr id="442" name="Google Shape;442;p2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43" name="Google Shape;443;p2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444" name="Google Shape;444;p25"/>
          <p:cNvPicPr preferRelativeResize="0"/>
          <p:nvPr/>
        </p:nvPicPr>
        <p:blipFill rotWithShape="1">
          <a:blip r:embed="rId5">
            <a:alphaModFix/>
          </a:blip>
          <a:srcRect/>
          <a:stretch/>
        </p:blipFill>
        <p:spPr>
          <a:xfrm>
            <a:off x="6372200" y="2492896"/>
            <a:ext cx="2466975" cy="1847850"/>
          </a:xfrm>
          <a:prstGeom prst="rect">
            <a:avLst/>
          </a:prstGeom>
          <a:noFill/>
          <a:ln>
            <a:noFill/>
          </a:ln>
        </p:spPr>
      </p:pic>
      <p:sp>
        <p:nvSpPr>
          <p:cNvPr id="445" name="Google Shape;445;p25"/>
          <p:cNvSpPr txBox="1"/>
          <p:nvPr/>
        </p:nvSpPr>
        <p:spPr>
          <a:xfrm>
            <a:off x="32048" y="121807"/>
            <a:ext cx="932452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FINISH</a:t>
            </a:r>
            <a:endParaRPr/>
          </a:p>
        </p:txBody>
      </p:sp>
      <p:pic>
        <p:nvPicPr>
          <p:cNvPr id="446" name="Google Shape;446;p25"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47" name="Google Shape;447;p25"/>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26002">
        <p:split orient="vert"/>
      </p:transition>
    </mc:Choice>
    <mc:Fallback xmlns="">
      <p:transition spd="slow" advTm="1260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ftr" idx="11"/>
          </p:nvPr>
        </p:nvSpPr>
        <p:spPr>
          <a:xfrm>
            <a:off x="457199" y="5529866"/>
            <a:ext cx="3898777" cy="10074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600">
                <a:solidFill>
                  <a:srgbClr val="FF0000"/>
                </a:solidFill>
              </a:rPr>
              <a:t>Only the unisex toilet is open at the moment, all other areas of the club house are CLOSED</a:t>
            </a:r>
            <a:endParaRPr sz="1600">
              <a:solidFill>
                <a:srgbClr val="FF0000"/>
              </a:solidFill>
            </a:endParaRPr>
          </a:p>
        </p:txBody>
      </p:sp>
      <p:sp>
        <p:nvSpPr>
          <p:cNvPr id="126" name="Google Shape;126;p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127" name="Google Shape;127;p3"/>
          <p:cNvSpPr txBox="1"/>
          <p:nvPr/>
        </p:nvSpPr>
        <p:spPr>
          <a:xfrm>
            <a:off x="4317302" y="5656985"/>
            <a:ext cx="1440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Entrance</a:t>
            </a:r>
            <a:endParaRPr/>
          </a:p>
        </p:txBody>
      </p:sp>
      <p:sp>
        <p:nvSpPr>
          <p:cNvPr id="128" name="Google Shape;128;p3"/>
          <p:cNvSpPr txBox="1"/>
          <p:nvPr/>
        </p:nvSpPr>
        <p:spPr>
          <a:xfrm>
            <a:off x="2359619" y="-138805"/>
            <a:ext cx="3506297"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CLUB LAYOUT</a:t>
            </a:r>
            <a:endParaRPr sz="4000" b="1">
              <a:solidFill>
                <a:schemeClr val="dk1"/>
              </a:solidFill>
              <a:latin typeface="Trebuchet MS"/>
              <a:ea typeface="Trebuchet MS"/>
              <a:cs typeface="Trebuchet MS"/>
              <a:sym typeface="Trebuchet MS"/>
            </a:endParaRPr>
          </a:p>
        </p:txBody>
      </p:sp>
      <p:grpSp>
        <p:nvGrpSpPr>
          <p:cNvPr id="129" name="Google Shape;129;p3"/>
          <p:cNvGrpSpPr/>
          <p:nvPr/>
        </p:nvGrpSpPr>
        <p:grpSpPr>
          <a:xfrm>
            <a:off x="-12754" y="1248103"/>
            <a:ext cx="9144000" cy="5155096"/>
            <a:chOff x="160148" y="1231636"/>
            <a:chExt cx="11812784" cy="5155096"/>
          </a:xfrm>
        </p:grpSpPr>
        <p:cxnSp>
          <p:nvCxnSpPr>
            <p:cNvPr id="130" name="Google Shape;130;p3"/>
            <p:cNvCxnSpPr/>
            <p:nvPr/>
          </p:nvCxnSpPr>
          <p:spPr>
            <a:xfrm rot="10800000" flipH="1">
              <a:off x="228957" y="1231636"/>
              <a:ext cx="11145078" cy="13253"/>
            </a:xfrm>
            <a:prstGeom prst="straightConnector1">
              <a:avLst/>
            </a:prstGeom>
            <a:noFill/>
            <a:ln w="25400" cap="flat" cmpd="sng">
              <a:solidFill>
                <a:schemeClr val="dk1"/>
              </a:solidFill>
              <a:prstDash val="solid"/>
              <a:round/>
              <a:headEnd type="none" w="sm" len="sm"/>
              <a:tailEnd type="none" w="sm" len="sm"/>
            </a:ln>
          </p:spPr>
        </p:cxnSp>
        <p:cxnSp>
          <p:nvCxnSpPr>
            <p:cNvPr id="131" name="Google Shape;131;p3"/>
            <p:cNvCxnSpPr/>
            <p:nvPr/>
          </p:nvCxnSpPr>
          <p:spPr>
            <a:xfrm rot="10800000">
              <a:off x="7385131" y="6386732"/>
              <a:ext cx="4017957" cy="0"/>
            </a:xfrm>
            <a:prstGeom prst="straightConnector1">
              <a:avLst/>
            </a:prstGeom>
            <a:noFill/>
            <a:ln w="25400" cap="flat" cmpd="sng">
              <a:solidFill>
                <a:schemeClr val="dk1"/>
              </a:solidFill>
              <a:prstDash val="solid"/>
              <a:round/>
              <a:headEnd type="none" w="sm" len="sm"/>
              <a:tailEnd type="none" w="sm" len="sm"/>
            </a:ln>
          </p:spPr>
        </p:cxnSp>
        <p:cxnSp>
          <p:nvCxnSpPr>
            <p:cNvPr id="132" name="Google Shape;132;p3"/>
            <p:cNvCxnSpPr/>
            <p:nvPr/>
          </p:nvCxnSpPr>
          <p:spPr>
            <a:xfrm rot="10800000">
              <a:off x="7385131" y="5194037"/>
              <a:ext cx="13252" cy="1166191"/>
            </a:xfrm>
            <a:prstGeom prst="straightConnector1">
              <a:avLst/>
            </a:prstGeom>
            <a:noFill/>
            <a:ln w="25400" cap="flat" cmpd="sng">
              <a:solidFill>
                <a:schemeClr val="dk1"/>
              </a:solidFill>
              <a:prstDash val="solid"/>
              <a:round/>
              <a:headEnd type="none" w="sm" len="sm"/>
              <a:tailEnd type="none" w="sm" len="sm"/>
            </a:ln>
          </p:spPr>
        </p:cxnSp>
        <p:cxnSp>
          <p:nvCxnSpPr>
            <p:cNvPr id="133" name="Google Shape;133;p3"/>
            <p:cNvCxnSpPr/>
            <p:nvPr/>
          </p:nvCxnSpPr>
          <p:spPr>
            <a:xfrm>
              <a:off x="228957" y="1244889"/>
              <a:ext cx="0" cy="4028660"/>
            </a:xfrm>
            <a:prstGeom prst="straightConnector1">
              <a:avLst/>
            </a:prstGeom>
            <a:noFill/>
            <a:ln w="25400" cap="flat" cmpd="sng">
              <a:solidFill>
                <a:schemeClr val="dk1"/>
              </a:solidFill>
              <a:prstDash val="solid"/>
              <a:round/>
              <a:headEnd type="none" w="sm" len="sm"/>
              <a:tailEnd type="none" w="sm" len="sm"/>
            </a:ln>
          </p:spPr>
        </p:cxnSp>
        <p:cxnSp>
          <p:nvCxnSpPr>
            <p:cNvPr id="134" name="Google Shape;134;p3"/>
            <p:cNvCxnSpPr/>
            <p:nvPr/>
          </p:nvCxnSpPr>
          <p:spPr>
            <a:xfrm>
              <a:off x="228957" y="5260297"/>
              <a:ext cx="265044" cy="0"/>
            </a:xfrm>
            <a:prstGeom prst="straightConnector1">
              <a:avLst/>
            </a:prstGeom>
            <a:noFill/>
            <a:ln w="25400" cap="flat" cmpd="sng">
              <a:solidFill>
                <a:schemeClr val="dk1"/>
              </a:solidFill>
              <a:prstDash val="solid"/>
              <a:round/>
              <a:headEnd type="none" w="sm" len="sm"/>
              <a:tailEnd type="none" w="sm" len="sm"/>
            </a:ln>
          </p:spPr>
        </p:cxnSp>
        <p:cxnSp>
          <p:nvCxnSpPr>
            <p:cNvPr id="135" name="Google Shape;135;p3"/>
            <p:cNvCxnSpPr/>
            <p:nvPr/>
          </p:nvCxnSpPr>
          <p:spPr>
            <a:xfrm>
              <a:off x="7067079" y="5273549"/>
              <a:ext cx="331304" cy="0"/>
            </a:xfrm>
            <a:prstGeom prst="straightConnector1">
              <a:avLst/>
            </a:prstGeom>
            <a:noFill/>
            <a:ln w="25400" cap="flat" cmpd="sng">
              <a:solidFill>
                <a:schemeClr val="dk1"/>
              </a:solidFill>
              <a:prstDash val="solid"/>
              <a:round/>
              <a:headEnd type="none" w="sm" len="sm"/>
              <a:tailEnd type="none" w="sm" len="sm"/>
            </a:ln>
          </p:spPr>
        </p:cxnSp>
        <p:cxnSp>
          <p:nvCxnSpPr>
            <p:cNvPr id="136" name="Google Shape;136;p3"/>
            <p:cNvCxnSpPr/>
            <p:nvPr/>
          </p:nvCxnSpPr>
          <p:spPr>
            <a:xfrm flipH="1">
              <a:off x="6788783" y="5273549"/>
              <a:ext cx="265044" cy="410818"/>
            </a:xfrm>
            <a:prstGeom prst="straightConnector1">
              <a:avLst/>
            </a:prstGeom>
            <a:noFill/>
            <a:ln w="25400" cap="flat" cmpd="sng">
              <a:solidFill>
                <a:schemeClr val="dk1"/>
              </a:solidFill>
              <a:prstDash val="solid"/>
              <a:round/>
              <a:headEnd type="none" w="sm" len="sm"/>
              <a:tailEnd type="none" w="sm" len="sm"/>
            </a:ln>
          </p:spPr>
        </p:cxnSp>
        <p:cxnSp>
          <p:nvCxnSpPr>
            <p:cNvPr id="137" name="Google Shape;137;p3"/>
            <p:cNvCxnSpPr/>
            <p:nvPr/>
          </p:nvCxnSpPr>
          <p:spPr>
            <a:xfrm>
              <a:off x="5887635" y="5260297"/>
              <a:ext cx="318053" cy="450574"/>
            </a:xfrm>
            <a:prstGeom prst="straightConnector1">
              <a:avLst/>
            </a:prstGeom>
            <a:noFill/>
            <a:ln w="25400" cap="flat" cmpd="sng">
              <a:solidFill>
                <a:schemeClr val="dk1"/>
              </a:solidFill>
              <a:prstDash val="solid"/>
              <a:round/>
              <a:headEnd type="none" w="sm" len="sm"/>
              <a:tailEnd type="none" w="sm" len="sm"/>
            </a:ln>
          </p:spPr>
        </p:cxnSp>
        <p:cxnSp>
          <p:nvCxnSpPr>
            <p:cNvPr id="138" name="Google Shape;138;p3"/>
            <p:cNvCxnSpPr/>
            <p:nvPr/>
          </p:nvCxnSpPr>
          <p:spPr>
            <a:xfrm rot="10800000" flipH="1">
              <a:off x="7385131" y="4637445"/>
              <a:ext cx="569844" cy="556592"/>
            </a:xfrm>
            <a:prstGeom prst="straightConnector1">
              <a:avLst/>
            </a:prstGeom>
            <a:noFill/>
            <a:ln w="25400" cap="flat" cmpd="sng">
              <a:solidFill>
                <a:schemeClr val="dk1"/>
              </a:solidFill>
              <a:prstDash val="solid"/>
              <a:round/>
              <a:headEnd type="none" w="sm" len="sm"/>
              <a:tailEnd type="none" w="sm" len="sm"/>
            </a:ln>
          </p:spPr>
        </p:cxnSp>
        <p:cxnSp>
          <p:nvCxnSpPr>
            <p:cNvPr id="139" name="Google Shape;139;p3"/>
            <p:cNvCxnSpPr/>
            <p:nvPr/>
          </p:nvCxnSpPr>
          <p:spPr>
            <a:xfrm rot="10800000">
              <a:off x="7385131" y="1244890"/>
              <a:ext cx="0" cy="2551042"/>
            </a:xfrm>
            <a:prstGeom prst="straightConnector1">
              <a:avLst/>
            </a:prstGeom>
            <a:noFill/>
            <a:ln w="25400" cap="flat" cmpd="sng">
              <a:solidFill>
                <a:schemeClr val="dk1"/>
              </a:solidFill>
              <a:prstDash val="solid"/>
              <a:round/>
              <a:headEnd type="none" w="sm" len="sm"/>
              <a:tailEnd type="none" w="sm" len="sm"/>
            </a:ln>
          </p:spPr>
        </p:cxnSp>
        <p:cxnSp>
          <p:nvCxnSpPr>
            <p:cNvPr id="140" name="Google Shape;140;p3"/>
            <p:cNvCxnSpPr/>
            <p:nvPr/>
          </p:nvCxnSpPr>
          <p:spPr>
            <a:xfrm>
              <a:off x="7398383" y="3795932"/>
              <a:ext cx="530087" cy="549966"/>
            </a:xfrm>
            <a:prstGeom prst="straightConnector1">
              <a:avLst/>
            </a:prstGeom>
            <a:noFill/>
            <a:ln w="25400" cap="flat" cmpd="sng">
              <a:solidFill>
                <a:schemeClr val="dk1"/>
              </a:solidFill>
              <a:prstDash val="solid"/>
              <a:round/>
              <a:headEnd type="none" w="sm" len="sm"/>
              <a:tailEnd type="none" w="sm" len="sm"/>
            </a:ln>
          </p:spPr>
        </p:cxnSp>
        <p:cxnSp>
          <p:nvCxnSpPr>
            <p:cNvPr id="141" name="Google Shape;141;p3"/>
            <p:cNvCxnSpPr/>
            <p:nvPr/>
          </p:nvCxnSpPr>
          <p:spPr>
            <a:xfrm rot="10800000">
              <a:off x="3396228" y="3621997"/>
              <a:ext cx="2683564" cy="24850"/>
            </a:xfrm>
            <a:prstGeom prst="straightConnector1">
              <a:avLst/>
            </a:prstGeom>
            <a:noFill/>
            <a:ln w="25400" cap="flat" cmpd="sng">
              <a:solidFill>
                <a:schemeClr val="dk1"/>
              </a:solidFill>
              <a:prstDash val="solid"/>
              <a:round/>
              <a:headEnd type="none" w="sm" len="sm"/>
              <a:tailEnd type="none" w="sm" len="sm"/>
            </a:ln>
          </p:spPr>
        </p:cxnSp>
        <p:cxnSp>
          <p:nvCxnSpPr>
            <p:cNvPr id="142" name="Google Shape;142;p3"/>
            <p:cNvCxnSpPr/>
            <p:nvPr/>
          </p:nvCxnSpPr>
          <p:spPr>
            <a:xfrm>
              <a:off x="1275879" y="1258141"/>
              <a:ext cx="0" cy="4015408"/>
            </a:xfrm>
            <a:prstGeom prst="straightConnector1">
              <a:avLst/>
            </a:prstGeom>
            <a:noFill/>
            <a:ln w="25400" cap="flat" cmpd="sng">
              <a:solidFill>
                <a:schemeClr val="dk1"/>
              </a:solidFill>
              <a:prstDash val="solid"/>
              <a:round/>
              <a:headEnd type="none" w="sm" len="sm"/>
              <a:tailEnd type="none" w="sm" len="sm"/>
            </a:ln>
          </p:spPr>
        </p:cxnSp>
        <p:cxnSp>
          <p:nvCxnSpPr>
            <p:cNvPr id="143" name="Google Shape;143;p3"/>
            <p:cNvCxnSpPr/>
            <p:nvPr/>
          </p:nvCxnSpPr>
          <p:spPr>
            <a:xfrm flipH="1">
              <a:off x="494001" y="5260297"/>
              <a:ext cx="675861" cy="516835"/>
            </a:xfrm>
            <a:prstGeom prst="straightConnector1">
              <a:avLst/>
            </a:prstGeom>
            <a:noFill/>
            <a:ln w="25400" cap="flat" cmpd="sng">
              <a:solidFill>
                <a:schemeClr val="dk1"/>
              </a:solidFill>
              <a:prstDash val="solid"/>
              <a:round/>
              <a:headEnd type="none" w="sm" len="sm"/>
              <a:tailEnd type="none" w="sm" len="sm"/>
            </a:ln>
          </p:spPr>
        </p:cxnSp>
        <p:cxnSp>
          <p:nvCxnSpPr>
            <p:cNvPr id="144" name="Google Shape;144;p3"/>
            <p:cNvCxnSpPr/>
            <p:nvPr/>
          </p:nvCxnSpPr>
          <p:spPr>
            <a:xfrm>
              <a:off x="1169862" y="5260297"/>
              <a:ext cx="4717773" cy="0"/>
            </a:xfrm>
            <a:prstGeom prst="straightConnector1">
              <a:avLst/>
            </a:prstGeom>
            <a:noFill/>
            <a:ln w="25400" cap="flat" cmpd="sng">
              <a:solidFill>
                <a:schemeClr val="dk1"/>
              </a:solidFill>
              <a:prstDash val="solid"/>
              <a:round/>
              <a:headEnd type="none" w="sm" len="sm"/>
              <a:tailEnd type="none" w="sm" len="sm"/>
            </a:ln>
          </p:spPr>
        </p:cxnSp>
        <p:cxnSp>
          <p:nvCxnSpPr>
            <p:cNvPr id="145" name="Google Shape;145;p3"/>
            <p:cNvCxnSpPr/>
            <p:nvPr/>
          </p:nvCxnSpPr>
          <p:spPr>
            <a:xfrm>
              <a:off x="2362557" y="3590523"/>
              <a:ext cx="0" cy="480392"/>
            </a:xfrm>
            <a:prstGeom prst="straightConnector1">
              <a:avLst/>
            </a:prstGeom>
            <a:noFill/>
            <a:ln w="25400" cap="flat" cmpd="sng">
              <a:solidFill>
                <a:schemeClr val="dk1"/>
              </a:solidFill>
              <a:prstDash val="solid"/>
              <a:round/>
              <a:headEnd type="none" w="sm" len="sm"/>
              <a:tailEnd type="none" w="sm" len="sm"/>
            </a:ln>
          </p:spPr>
        </p:cxnSp>
        <p:cxnSp>
          <p:nvCxnSpPr>
            <p:cNvPr id="146" name="Google Shape;146;p3"/>
            <p:cNvCxnSpPr/>
            <p:nvPr/>
          </p:nvCxnSpPr>
          <p:spPr>
            <a:xfrm rot="10800000">
              <a:off x="2375809" y="4915741"/>
              <a:ext cx="0" cy="344556"/>
            </a:xfrm>
            <a:prstGeom prst="straightConnector1">
              <a:avLst/>
            </a:prstGeom>
            <a:noFill/>
            <a:ln w="25400" cap="flat" cmpd="sng">
              <a:solidFill>
                <a:schemeClr val="dk1"/>
              </a:solidFill>
              <a:prstDash val="solid"/>
              <a:round/>
              <a:headEnd type="none" w="sm" len="sm"/>
              <a:tailEnd type="none" w="sm" len="sm"/>
            </a:ln>
          </p:spPr>
        </p:cxnSp>
        <p:cxnSp>
          <p:nvCxnSpPr>
            <p:cNvPr id="147" name="Google Shape;147;p3"/>
            <p:cNvCxnSpPr/>
            <p:nvPr/>
          </p:nvCxnSpPr>
          <p:spPr>
            <a:xfrm rot="10800000">
              <a:off x="1898731" y="4478419"/>
              <a:ext cx="477078" cy="437322"/>
            </a:xfrm>
            <a:prstGeom prst="straightConnector1">
              <a:avLst/>
            </a:prstGeom>
            <a:noFill/>
            <a:ln w="25400" cap="flat" cmpd="sng">
              <a:solidFill>
                <a:schemeClr val="dk1"/>
              </a:solidFill>
              <a:prstDash val="solid"/>
              <a:round/>
              <a:headEnd type="none" w="sm" len="sm"/>
              <a:tailEnd type="none" w="sm" len="sm"/>
            </a:ln>
          </p:spPr>
        </p:cxnSp>
        <p:cxnSp>
          <p:nvCxnSpPr>
            <p:cNvPr id="148" name="Google Shape;148;p3"/>
            <p:cNvCxnSpPr/>
            <p:nvPr/>
          </p:nvCxnSpPr>
          <p:spPr>
            <a:xfrm rot="10800000">
              <a:off x="2667357" y="1258141"/>
              <a:ext cx="0" cy="2332382"/>
            </a:xfrm>
            <a:prstGeom prst="straightConnector1">
              <a:avLst/>
            </a:prstGeom>
            <a:noFill/>
            <a:ln w="25400" cap="flat" cmpd="sng">
              <a:solidFill>
                <a:schemeClr val="dk1"/>
              </a:solidFill>
              <a:prstDash val="solid"/>
              <a:round/>
              <a:headEnd type="none" w="sm" len="sm"/>
              <a:tailEnd type="none" w="sm" len="sm"/>
            </a:ln>
          </p:spPr>
        </p:cxnSp>
        <p:cxnSp>
          <p:nvCxnSpPr>
            <p:cNvPr id="149" name="Google Shape;149;p3"/>
            <p:cNvCxnSpPr/>
            <p:nvPr/>
          </p:nvCxnSpPr>
          <p:spPr>
            <a:xfrm rot="10800000" flipH="1">
              <a:off x="2879392" y="3265845"/>
              <a:ext cx="463826" cy="337930"/>
            </a:xfrm>
            <a:prstGeom prst="straightConnector1">
              <a:avLst/>
            </a:prstGeom>
            <a:noFill/>
            <a:ln w="25400" cap="flat" cmpd="sng">
              <a:solidFill>
                <a:schemeClr val="dk1"/>
              </a:solidFill>
              <a:prstDash val="solid"/>
              <a:round/>
              <a:headEnd type="none" w="sm" len="sm"/>
              <a:tailEnd type="none" w="sm" len="sm"/>
            </a:ln>
          </p:spPr>
        </p:cxnSp>
        <p:cxnSp>
          <p:nvCxnSpPr>
            <p:cNvPr id="150" name="Google Shape;150;p3"/>
            <p:cNvCxnSpPr/>
            <p:nvPr/>
          </p:nvCxnSpPr>
          <p:spPr>
            <a:xfrm>
              <a:off x="4489531" y="1258141"/>
              <a:ext cx="0" cy="2388705"/>
            </a:xfrm>
            <a:prstGeom prst="straightConnector1">
              <a:avLst/>
            </a:prstGeom>
            <a:noFill/>
            <a:ln w="25400" cap="flat" cmpd="sng">
              <a:solidFill>
                <a:schemeClr val="dk1"/>
              </a:solidFill>
              <a:prstDash val="solid"/>
              <a:round/>
              <a:headEnd type="none" w="sm" len="sm"/>
              <a:tailEnd type="none" w="sm" len="sm"/>
            </a:ln>
          </p:spPr>
        </p:cxnSp>
        <p:cxnSp>
          <p:nvCxnSpPr>
            <p:cNvPr id="151" name="Google Shape;151;p3"/>
            <p:cNvCxnSpPr/>
            <p:nvPr/>
          </p:nvCxnSpPr>
          <p:spPr>
            <a:xfrm rot="10800000" flipH="1">
              <a:off x="6079792" y="3285723"/>
              <a:ext cx="463826" cy="337930"/>
            </a:xfrm>
            <a:prstGeom prst="straightConnector1">
              <a:avLst/>
            </a:prstGeom>
            <a:noFill/>
            <a:ln w="25400" cap="flat" cmpd="sng">
              <a:solidFill>
                <a:schemeClr val="dk1"/>
              </a:solidFill>
              <a:prstDash val="solid"/>
              <a:round/>
              <a:headEnd type="none" w="sm" len="sm"/>
              <a:tailEnd type="none" w="sm" len="sm"/>
            </a:ln>
          </p:spPr>
        </p:cxnSp>
        <p:cxnSp>
          <p:nvCxnSpPr>
            <p:cNvPr id="152" name="Google Shape;152;p3"/>
            <p:cNvCxnSpPr/>
            <p:nvPr/>
          </p:nvCxnSpPr>
          <p:spPr>
            <a:xfrm>
              <a:off x="2362557" y="3590523"/>
              <a:ext cx="556591" cy="0"/>
            </a:xfrm>
            <a:prstGeom prst="straightConnector1">
              <a:avLst/>
            </a:prstGeom>
            <a:noFill/>
            <a:ln w="25400" cap="flat" cmpd="sng">
              <a:solidFill>
                <a:schemeClr val="dk1"/>
              </a:solidFill>
              <a:prstDash val="solid"/>
              <a:round/>
              <a:headEnd type="none" w="sm" len="sm"/>
              <a:tailEnd type="none" w="sm" len="sm"/>
            </a:ln>
          </p:spPr>
        </p:cxnSp>
        <p:cxnSp>
          <p:nvCxnSpPr>
            <p:cNvPr id="153" name="Google Shape;153;p3"/>
            <p:cNvCxnSpPr/>
            <p:nvPr/>
          </p:nvCxnSpPr>
          <p:spPr>
            <a:xfrm>
              <a:off x="6788783" y="3646846"/>
              <a:ext cx="596348" cy="0"/>
            </a:xfrm>
            <a:prstGeom prst="straightConnector1">
              <a:avLst/>
            </a:prstGeom>
            <a:noFill/>
            <a:ln w="25400" cap="flat" cmpd="sng">
              <a:solidFill>
                <a:schemeClr val="dk1"/>
              </a:solidFill>
              <a:prstDash val="solid"/>
              <a:round/>
              <a:headEnd type="none" w="sm" len="sm"/>
              <a:tailEnd type="none" w="sm" len="sm"/>
            </a:ln>
          </p:spPr>
        </p:cxnSp>
        <p:cxnSp>
          <p:nvCxnSpPr>
            <p:cNvPr id="154" name="Google Shape;154;p3"/>
            <p:cNvCxnSpPr/>
            <p:nvPr/>
          </p:nvCxnSpPr>
          <p:spPr>
            <a:xfrm rot="10800000" flipH="1">
              <a:off x="7861545" y="3601050"/>
              <a:ext cx="1370125" cy="33374"/>
            </a:xfrm>
            <a:prstGeom prst="straightConnector1">
              <a:avLst/>
            </a:prstGeom>
            <a:noFill/>
            <a:ln w="25400" cap="flat" cmpd="sng">
              <a:solidFill>
                <a:schemeClr val="dk1"/>
              </a:solidFill>
              <a:prstDash val="solid"/>
              <a:round/>
              <a:headEnd type="none" w="sm" len="sm"/>
              <a:tailEnd type="none" w="sm" len="sm"/>
            </a:ln>
          </p:spPr>
        </p:cxnSp>
        <p:cxnSp>
          <p:nvCxnSpPr>
            <p:cNvPr id="155" name="Google Shape;155;p3"/>
            <p:cNvCxnSpPr/>
            <p:nvPr/>
          </p:nvCxnSpPr>
          <p:spPr>
            <a:xfrm rot="10800000">
              <a:off x="9227184" y="1271394"/>
              <a:ext cx="0" cy="2319129"/>
            </a:xfrm>
            <a:prstGeom prst="straightConnector1">
              <a:avLst/>
            </a:prstGeom>
            <a:noFill/>
            <a:ln w="25400" cap="flat" cmpd="sng">
              <a:solidFill>
                <a:schemeClr val="dk1"/>
              </a:solidFill>
              <a:prstDash val="solid"/>
              <a:round/>
              <a:headEnd type="none" w="sm" len="sm"/>
              <a:tailEnd type="none" w="sm" len="sm"/>
            </a:ln>
          </p:spPr>
        </p:cxnSp>
        <p:cxnSp>
          <p:nvCxnSpPr>
            <p:cNvPr id="156" name="Google Shape;156;p3"/>
            <p:cNvCxnSpPr/>
            <p:nvPr/>
          </p:nvCxnSpPr>
          <p:spPr>
            <a:xfrm rot="10800000" flipH="1">
              <a:off x="11403088" y="3517636"/>
              <a:ext cx="569844" cy="556592"/>
            </a:xfrm>
            <a:prstGeom prst="straightConnector1">
              <a:avLst/>
            </a:prstGeom>
            <a:noFill/>
            <a:ln w="25400" cap="flat" cmpd="sng">
              <a:solidFill>
                <a:schemeClr val="dk1"/>
              </a:solidFill>
              <a:prstDash val="solid"/>
              <a:round/>
              <a:headEnd type="none" w="sm" len="sm"/>
              <a:tailEnd type="none" w="sm" len="sm"/>
            </a:ln>
          </p:spPr>
        </p:cxnSp>
        <p:cxnSp>
          <p:nvCxnSpPr>
            <p:cNvPr id="157" name="Google Shape;157;p3"/>
            <p:cNvCxnSpPr/>
            <p:nvPr/>
          </p:nvCxnSpPr>
          <p:spPr>
            <a:xfrm>
              <a:off x="11374035" y="2686062"/>
              <a:ext cx="572392" cy="540027"/>
            </a:xfrm>
            <a:prstGeom prst="straightConnector1">
              <a:avLst/>
            </a:prstGeom>
            <a:noFill/>
            <a:ln w="25400" cap="flat" cmpd="sng">
              <a:solidFill>
                <a:schemeClr val="dk1"/>
              </a:solidFill>
              <a:prstDash val="solid"/>
              <a:round/>
              <a:headEnd type="none" w="sm" len="sm"/>
              <a:tailEnd type="none" w="sm" len="sm"/>
            </a:ln>
          </p:spPr>
        </p:cxnSp>
        <p:cxnSp>
          <p:nvCxnSpPr>
            <p:cNvPr id="158" name="Google Shape;158;p3"/>
            <p:cNvCxnSpPr/>
            <p:nvPr/>
          </p:nvCxnSpPr>
          <p:spPr>
            <a:xfrm>
              <a:off x="11360783" y="1231636"/>
              <a:ext cx="0" cy="1441226"/>
            </a:xfrm>
            <a:prstGeom prst="straightConnector1">
              <a:avLst/>
            </a:prstGeom>
            <a:noFill/>
            <a:ln w="25400" cap="flat" cmpd="sng">
              <a:solidFill>
                <a:schemeClr val="dk1"/>
              </a:solidFill>
              <a:prstDash val="solid"/>
              <a:round/>
              <a:headEnd type="none" w="sm" len="sm"/>
              <a:tailEnd type="none" w="sm" len="sm"/>
            </a:ln>
          </p:spPr>
        </p:cxnSp>
        <p:cxnSp>
          <p:nvCxnSpPr>
            <p:cNvPr id="159" name="Google Shape;159;p3"/>
            <p:cNvCxnSpPr/>
            <p:nvPr/>
          </p:nvCxnSpPr>
          <p:spPr>
            <a:xfrm>
              <a:off x="11403088" y="4070915"/>
              <a:ext cx="0" cy="2315817"/>
            </a:xfrm>
            <a:prstGeom prst="straightConnector1">
              <a:avLst/>
            </a:prstGeom>
            <a:noFill/>
            <a:ln w="25400" cap="flat" cmpd="sng">
              <a:solidFill>
                <a:schemeClr val="dk1"/>
              </a:solidFill>
              <a:prstDash val="solid"/>
              <a:round/>
              <a:headEnd type="none" w="sm" len="sm"/>
              <a:tailEnd type="none" w="sm" len="sm"/>
            </a:ln>
          </p:spPr>
        </p:cxnSp>
        <p:sp>
          <p:nvSpPr>
            <p:cNvPr id="160" name="Google Shape;160;p3"/>
            <p:cNvSpPr txBox="1"/>
            <p:nvPr/>
          </p:nvSpPr>
          <p:spPr>
            <a:xfrm>
              <a:off x="160148" y="2519544"/>
              <a:ext cx="120186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Kit store</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Sails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Masts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Booms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Dagger-boards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Rudders</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161" name="Google Shape;161;p3"/>
            <p:cNvPicPr preferRelativeResize="0"/>
            <p:nvPr/>
          </p:nvPicPr>
          <p:blipFill rotWithShape="1">
            <a:blip r:embed="rId5">
              <a:alphaModFix/>
            </a:blip>
            <a:srcRect/>
            <a:stretch/>
          </p:blipFill>
          <p:spPr>
            <a:xfrm>
              <a:off x="1689339" y="2290941"/>
              <a:ext cx="541578" cy="932408"/>
            </a:xfrm>
            <a:prstGeom prst="rect">
              <a:avLst/>
            </a:prstGeom>
            <a:noFill/>
            <a:ln>
              <a:noFill/>
            </a:ln>
          </p:spPr>
        </p:pic>
        <p:pic>
          <p:nvPicPr>
            <p:cNvPr id="162" name="Google Shape;162;p3"/>
            <p:cNvPicPr preferRelativeResize="0"/>
            <p:nvPr/>
          </p:nvPicPr>
          <p:blipFill rotWithShape="1">
            <a:blip r:embed="rId6">
              <a:alphaModFix/>
            </a:blip>
            <a:srcRect/>
            <a:stretch/>
          </p:blipFill>
          <p:spPr>
            <a:xfrm>
              <a:off x="10859750" y="3150156"/>
              <a:ext cx="915492" cy="417593"/>
            </a:xfrm>
            <a:prstGeom prst="rect">
              <a:avLst/>
            </a:prstGeom>
            <a:noFill/>
            <a:ln>
              <a:noFill/>
            </a:ln>
          </p:spPr>
        </p:pic>
        <p:pic>
          <p:nvPicPr>
            <p:cNvPr id="163" name="Google Shape;163;p3"/>
            <p:cNvPicPr preferRelativeResize="0"/>
            <p:nvPr/>
          </p:nvPicPr>
          <p:blipFill rotWithShape="1">
            <a:blip r:embed="rId6">
              <a:alphaModFix/>
            </a:blip>
            <a:srcRect/>
            <a:stretch/>
          </p:blipFill>
          <p:spPr>
            <a:xfrm>
              <a:off x="6046661" y="4799695"/>
              <a:ext cx="915492" cy="417593"/>
            </a:xfrm>
            <a:prstGeom prst="rect">
              <a:avLst/>
            </a:prstGeom>
            <a:noFill/>
            <a:ln>
              <a:noFill/>
            </a:ln>
          </p:spPr>
        </p:pic>
        <p:pic>
          <p:nvPicPr>
            <p:cNvPr id="164" name="Google Shape;164;p3"/>
            <p:cNvPicPr preferRelativeResize="0"/>
            <p:nvPr/>
          </p:nvPicPr>
          <p:blipFill rotWithShape="1">
            <a:blip r:embed="rId7">
              <a:alphaModFix/>
            </a:blip>
            <a:srcRect/>
            <a:stretch/>
          </p:blipFill>
          <p:spPr>
            <a:xfrm>
              <a:off x="5028945" y="3628459"/>
              <a:ext cx="487660" cy="719996"/>
            </a:xfrm>
            <a:prstGeom prst="rect">
              <a:avLst/>
            </a:prstGeom>
            <a:noFill/>
            <a:ln>
              <a:noFill/>
            </a:ln>
          </p:spPr>
        </p:pic>
        <p:pic>
          <p:nvPicPr>
            <p:cNvPr id="165" name="Google Shape;165;p3"/>
            <p:cNvPicPr preferRelativeResize="0"/>
            <p:nvPr/>
          </p:nvPicPr>
          <p:blipFill rotWithShape="1">
            <a:blip r:embed="rId8">
              <a:alphaModFix/>
            </a:blip>
            <a:srcRect/>
            <a:stretch/>
          </p:blipFill>
          <p:spPr>
            <a:xfrm>
              <a:off x="5543110" y="3628459"/>
              <a:ext cx="516771" cy="719996"/>
            </a:xfrm>
            <a:prstGeom prst="rect">
              <a:avLst/>
            </a:prstGeom>
            <a:noFill/>
            <a:ln>
              <a:noFill/>
            </a:ln>
          </p:spPr>
        </p:pic>
        <p:pic>
          <p:nvPicPr>
            <p:cNvPr id="166" name="Google Shape;166;p3"/>
            <p:cNvPicPr preferRelativeResize="0"/>
            <p:nvPr/>
          </p:nvPicPr>
          <p:blipFill rotWithShape="1">
            <a:blip r:embed="rId9">
              <a:alphaModFix/>
            </a:blip>
            <a:srcRect/>
            <a:stretch/>
          </p:blipFill>
          <p:spPr>
            <a:xfrm>
              <a:off x="5668520" y="1898192"/>
              <a:ext cx="648793" cy="1070823"/>
            </a:xfrm>
            <a:prstGeom prst="rect">
              <a:avLst/>
            </a:prstGeom>
            <a:noFill/>
            <a:ln>
              <a:noFill/>
            </a:ln>
          </p:spPr>
        </p:pic>
        <p:pic>
          <p:nvPicPr>
            <p:cNvPr id="167" name="Google Shape;167;p3"/>
            <p:cNvPicPr preferRelativeResize="0"/>
            <p:nvPr/>
          </p:nvPicPr>
          <p:blipFill rotWithShape="1">
            <a:blip r:embed="rId10">
              <a:alphaModFix/>
            </a:blip>
            <a:srcRect/>
            <a:stretch/>
          </p:blipFill>
          <p:spPr>
            <a:xfrm>
              <a:off x="2942033" y="1844299"/>
              <a:ext cx="1165811" cy="893284"/>
            </a:xfrm>
            <a:prstGeom prst="rect">
              <a:avLst/>
            </a:prstGeom>
            <a:noFill/>
            <a:ln>
              <a:noFill/>
            </a:ln>
          </p:spPr>
        </p:pic>
        <p:pic>
          <p:nvPicPr>
            <p:cNvPr id="168" name="Google Shape;168;p3"/>
            <p:cNvPicPr preferRelativeResize="0"/>
            <p:nvPr/>
          </p:nvPicPr>
          <p:blipFill rotWithShape="1">
            <a:blip r:embed="rId11">
              <a:alphaModFix/>
            </a:blip>
            <a:srcRect/>
            <a:stretch/>
          </p:blipFill>
          <p:spPr>
            <a:xfrm>
              <a:off x="7480664" y="5418341"/>
              <a:ext cx="818867" cy="823601"/>
            </a:xfrm>
            <a:prstGeom prst="rect">
              <a:avLst/>
            </a:prstGeom>
            <a:noFill/>
            <a:ln>
              <a:noFill/>
            </a:ln>
          </p:spPr>
        </p:pic>
        <p:sp>
          <p:nvSpPr>
            <p:cNvPr id="169" name="Google Shape;169;p3"/>
            <p:cNvSpPr txBox="1"/>
            <p:nvPr/>
          </p:nvSpPr>
          <p:spPr>
            <a:xfrm>
              <a:off x="8595360" y="3988457"/>
              <a:ext cx="13701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Main Room</a:t>
              </a:r>
              <a:endParaRPr/>
            </a:p>
          </p:txBody>
        </p:sp>
        <p:sp>
          <p:nvSpPr>
            <p:cNvPr id="170" name="Google Shape;170;p3"/>
            <p:cNvSpPr txBox="1"/>
            <p:nvPr/>
          </p:nvSpPr>
          <p:spPr>
            <a:xfrm>
              <a:off x="7614470" y="2227463"/>
              <a:ext cx="13701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Kitchen</a:t>
              </a:r>
              <a:endParaRPr/>
            </a:p>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(Galley)</a:t>
              </a:r>
              <a:endParaRPr/>
            </a:p>
          </p:txBody>
        </p:sp>
      </p:grpSp>
      <p:sp>
        <p:nvSpPr>
          <p:cNvPr id="171" name="Google Shape;171;p3"/>
          <p:cNvSpPr txBox="1"/>
          <p:nvPr/>
        </p:nvSpPr>
        <p:spPr>
          <a:xfrm>
            <a:off x="5881664" y="310832"/>
            <a:ext cx="23307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(not to scale)</a:t>
            </a:r>
            <a:endParaRPr/>
          </a:p>
        </p:txBody>
      </p:sp>
      <p:pic>
        <p:nvPicPr>
          <p:cNvPr id="172" name="Google Shape;172;p3" descr="OSC Logo 3a"/>
          <p:cNvPicPr preferRelativeResize="0"/>
          <p:nvPr/>
        </p:nvPicPr>
        <p:blipFill rotWithShape="1">
          <a:blip r:embed="rId12">
            <a:alphaModFix/>
          </a:blip>
          <a:srcRect/>
          <a:stretch/>
        </p:blipFill>
        <p:spPr>
          <a:xfrm>
            <a:off x="7869238" y="-6534"/>
            <a:ext cx="1262008" cy="1161425"/>
          </a:xfrm>
          <a:prstGeom prst="rect">
            <a:avLst/>
          </a:prstGeom>
          <a:noFill/>
          <a:ln>
            <a:noFill/>
          </a:ln>
        </p:spPr>
      </p:pic>
      <p:pic>
        <p:nvPicPr>
          <p:cNvPr id="173" name="Google Shape;173;p3"/>
          <p:cNvPicPr preferRelativeResize="0"/>
          <p:nvPr/>
        </p:nvPicPr>
        <p:blipFill rotWithShape="1">
          <a:blip r:embed="rId13">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181" name="Google Shape;181;p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4</a:t>
            </a:fld>
            <a:endParaRPr/>
          </a:p>
        </p:txBody>
      </p:sp>
      <p:sp>
        <p:nvSpPr>
          <p:cNvPr id="182" name="Google Shape;182;p4"/>
          <p:cNvSpPr txBox="1"/>
          <p:nvPr/>
        </p:nvSpPr>
        <p:spPr>
          <a:xfrm>
            <a:off x="1592052" y="-233235"/>
            <a:ext cx="626469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TRAINING ROOM LAYOUT</a:t>
            </a:r>
            <a:endParaRPr sz="4000" b="1">
              <a:solidFill>
                <a:schemeClr val="dk1"/>
              </a:solidFill>
              <a:latin typeface="Trebuchet MS"/>
              <a:ea typeface="Trebuchet MS"/>
              <a:cs typeface="Trebuchet MS"/>
              <a:sym typeface="Trebuchet MS"/>
            </a:endParaRPr>
          </a:p>
        </p:txBody>
      </p:sp>
      <p:grpSp>
        <p:nvGrpSpPr>
          <p:cNvPr id="183" name="Google Shape;183;p4"/>
          <p:cNvGrpSpPr/>
          <p:nvPr/>
        </p:nvGrpSpPr>
        <p:grpSpPr>
          <a:xfrm>
            <a:off x="389320" y="1587370"/>
            <a:ext cx="8670159" cy="3485162"/>
            <a:chOff x="309489" y="1916832"/>
            <a:chExt cx="8670159" cy="3485162"/>
          </a:xfrm>
        </p:grpSpPr>
        <p:sp>
          <p:nvSpPr>
            <p:cNvPr id="184" name="Google Shape;184;p4"/>
            <p:cNvSpPr/>
            <p:nvPr/>
          </p:nvSpPr>
          <p:spPr>
            <a:xfrm>
              <a:off x="8135596" y="1916832"/>
              <a:ext cx="612868" cy="822140"/>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185" name="Google Shape;185;p4"/>
            <p:cNvCxnSpPr/>
            <p:nvPr/>
          </p:nvCxnSpPr>
          <p:spPr>
            <a:xfrm>
              <a:off x="309489" y="1916832"/>
              <a:ext cx="8438975" cy="0"/>
            </a:xfrm>
            <a:prstGeom prst="straightConnector1">
              <a:avLst/>
            </a:prstGeom>
            <a:noFill/>
            <a:ln w="25400" cap="flat" cmpd="sng">
              <a:solidFill>
                <a:schemeClr val="dk1"/>
              </a:solidFill>
              <a:prstDash val="solid"/>
              <a:round/>
              <a:headEnd type="none" w="sm" len="sm"/>
              <a:tailEnd type="none" w="sm" len="sm"/>
            </a:ln>
          </p:spPr>
        </p:cxnSp>
        <p:cxnSp>
          <p:nvCxnSpPr>
            <p:cNvPr id="186" name="Google Shape;186;p4"/>
            <p:cNvCxnSpPr/>
            <p:nvPr/>
          </p:nvCxnSpPr>
          <p:spPr>
            <a:xfrm>
              <a:off x="8748464" y="1916832"/>
              <a:ext cx="0" cy="2734512"/>
            </a:xfrm>
            <a:prstGeom prst="straightConnector1">
              <a:avLst/>
            </a:prstGeom>
            <a:noFill/>
            <a:ln w="25400" cap="flat" cmpd="sng">
              <a:solidFill>
                <a:schemeClr val="dk1"/>
              </a:solidFill>
              <a:prstDash val="solid"/>
              <a:round/>
              <a:headEnd type="none" w="sm" len="sm"/>
              <a:tailEnd type="none" w="sm" len="sm"/>
            </a:ln>
          </p:spPr>
        </p:cxnSp>
        <p:cxnSp>
          <p:nvCxnSpPr>
            <p:cNvPr id="187" name="Google Shape;187;p4"/>
            <p:cNvCxnSpPr/>
            <p:nvPr/>
          </p:nvCxnSpPr>
          <p:spPr>
            <a:xfrm>
              <a:off x="6165967" y="4651341"/>
              <a:ext cx="2582497" cy="0"/>
            </a:xfrm>
            <a:prstGeom prst="straightConnector1">
              <a:avLst/>
            </a:prstGeom>
            <a:noFill/>
            <a:ln w="25400" cap="flat" cmpd="sng">
              <a:solidFill>
                <a:schemeClr val="dk1"/>
              </a:solidFill>
              <a:prstDash val="solid"/>
              <a:round/>
              <a:headEnd type="none" w="sm" len="sm"/>
              <a:tailEnd type="none" w="sm" len="sm"/>
            </a:ln>
          </p:spPr>
        </p:cxnSp>
        <p:cxnSp>
          <p:nvCxnSpPr>
            <p:cNvPr id="188" name="Google Shape;188;p4"/>
            <p:cNvCxnSpPr/>
            <p:nvPr/>
          </p:nvCxnSpPr>
          <p:spPr>
            <a:xfrm>
              <a:off x="309489" y="1916832"/>
              <a:ext cx="0" cy="2734512"/>
            </a:xfrm>
            <a:prstGeom prst="straightConnector1">
              <a:avLst/>
            </a:prstGeom>
            <a:noFill/>
            <a:ln w="25400" cap="flat" cmpd="sng">
              <a:solidFill>
                <a:schemeClr val="dk1"/>
              </a:solidFill>
              <a:prstDash val="solid"/>
              <a:round/>
              <a:headEnd type="none" w="sm" len="sm"/>
              <a:tailEnd type="none" w="sm" len="sm"/>
            </a:ln>
          </p:spPr>
        </p:cxnSp>
        <p:cxnSp>
          <p:nvCxnSpPr>
            <p:cNvPr id="189" name="Google Shape;189;p4"/>
            <p:cNvCxnSpPr/>
            <p:nvPr/>
          </p:nvCxnSpPr>
          <p:spPr>
            <a:xfrm>
              <a:off x="6424074" y="4383254"/>
              <a:ext cx="0" cy="268090"/>
            </a:xfrm>
            <a:prstGeom prst="straightConnector1">
              <a:avLst/>
            </a:prstGeom>
            <a:noFill/>
            <a:ln w="25400" cap="flat" cmpd="sng">
              <a:solidFill>
                <a:schemeClr val="dk1"/>
              </a:solidFill>
              <a:prstDash val="solid"/>
              <a:round/>
              <a:headEnd type="none" w="sm" len="sm"/>
              <a:tailEnd type="none" w="sm" len="sm"/>
            </a:ln>
          </p:spPr>
        </p:cxnSp>
        <p:cxnSp>
          <p:nvCxnSpPr>
            <p:cNvPr id="190" name="Google Shape;190;p4"/>
            <p:cNvCxnSpPr/>
            <p:nvPr/>
          </p:nvCxnSpPr>
          <p:spPr>
            <a:xfrm rot="10800000" flipH="1">
              <a:off x="6424074" y="3596859"/>
              <a:ext cx="511197" cy="786395"/>
            </a:xfrm>
            <a:prstGeom prst="straightConnector1">
              <a:avLst/>
            </a:prstGeom>
            <a:noFill/>
            <a:ln w="25400" cap="flat" cmpd="sng">
              <a:solidFill>
                <a:schemeClr val="dk1"/>
              </a:solidFill>
              <a:prstDash val="solid"/>
              <a:round/>
              <a:headEnd type="none" w="sm" len="sm"/>
              <a:tailEnd type="none" w="sm" len="sm"/>
            </a:ln>
          </p:spPr>
        </p:cxnSp>
        <p:cxnSp>
          <p:nvCxnSpPr>
            <p:cNvPr id="191" name="Google Shape;191;p4"/>
            <p:cNvCxnSpPr/>
            <p:nvPr/>
          </p:nvCxnSpPr>
          <p:spPr>
            <a:xfrm flipH="1">
              <a:off x="5545720" y="4651343"/>
              <a:ext cx="620247" cy="482561"/>
            </a:xfrm>
            <a:prstGeom prst="straightConnector1">
              <a:avLst/>
            </a:prstGeom>
            <a:noFill/>
            <a:ln w="25400" cap="flat" cmpd="sng">
              <a:solidFill>
                <a:schemeClr val="dk1"/>
              </a:solidFill>
              <a:prstDash val="solid"/>
              <a:round/>
              <a:headEnd type="none" w="sm" len="sm"/>
              <a:tailEnd type="none" w="sm" len="sm"/>
            </a:ln>
          </p:spPr>
        </p:cxnSp>
        <p:cxnSp>
          <p:nvCxnSpPr>
            <p:cNvPr id="192" name="Google Shape;192;p4"/>
            <p:cNvCxnSpPr/>
            <p:nvPr/>
          </p:nvCxnSpPr>
          <p:spPr>
            <a:xfrm>
              <a:off x="6424073" y="4651341"/>
              <a:ext cx="0" cy="750653"/>
            </a:xfrm>
            <a:prstGeom prst="straightConnector1">
              <a:avLst/>
            </a:prstGeom>
            <a:noFill/>
            <a:ln w="25400" cap="flat" cmpd="sng">
              <a:solidFill>
                <a:schemeClr val="dk1"/>
              </a:solidFill>
              <a:prstDash val="solid"/>
              <a:round/>
              <a:headEnd type="none" w="sm" len="sm"/>
              <a:tailEnd type="none" w="sm" len="sm"/>
            </a:ln>
          </p:spPr>
        </p:cxnSp>
        <p:cxnSp>
          <p:nvCxnSpPr>
            <p:cNvPr id="193" name="Google Shape;193;p4"/>
            <p:cNvCxnSpPr/>
            <p:nvPr/>
          </p:nvCxnSpPr>
          <p:spPr>
            <a:xfrm rot="10800000">
              <a:off x="1987147" y="5401993"/>
              <a:ext cx="4436928" cy="0"/>
            </a:xfrm>
            <a:prstGeom prst="straightConnector1">
              <a:avLst/>
            </a:prstGeom>
            <a:noFill/>
            <a:ln w="25400" cap="flat" cmpd="sng">
              <a:solidFill>
                <a:schemeClr val="dk1"/>
              </a:solidFill>
              <a:prstDash val="solid"/>
              <a:round/>
              <a:headEnd type="none" w="sm" len="sm"/>
              <a:tailEnd type="none" w="sm" len="sm"/>
            </a:ln>
          </p:spPr>
        </p:cxnSp>
        <p:cxnSp>
          <p:nvCxnSpPr>
            <p:cNvPr id="194" name="Google Shape;194;p4"/>
            <p:cNvCxnSpPr/>
            <p:nvPr/>
          </p:nvCxnSpPr>
          <p:spPr>
            <a:xfrm rot="10800000">
              <a:off x="1987148" y="4651343"/>
              <a:ext cx="0" cy="750650"/>
            </a:xfrm>
            <a:prstGeom prst="straightConnector1">
              <a:avLst/>
            </a:prstGeom>
            <a:noFill/>
            <a:ln w="25400" cap="flat" cmpd="sng">
              <a:solidFill>
                <a:schemeClr val="dk1"/>
              </a:solidFill>
              <a:prstDash val="solid"/>
              <a:round/>
              <a:headEnd type="none" w="sm" len="sm"/>
              <a:tailEnd type="none" w="sm" len="sm"/>
            </a:ln>
          </p:spPr>
        </p:cxnSp>
        <p:cxnSp>
          <p:nvCxnSpPr>
            <p:cNvPr id="195" name="Google Shape;195;p4"/>
            <p:cNvCxnSpPr/>
            <p:nvPr/>
          </p:nvCxnSpPr>
          <p:spPr>
            <a:xfrm>
              <a:off x="309489" y="4651341"/>
              <a:ext cx="5236231" cy="0"/>
            </a:xfrm>
            <a:prstGeom prst="straightConnector1">
              <a:avLst/>
            </a:prstGeom>
            <a:noFill/>
            <a:ln w="25400" cap="flat" cmpd="sng">
              <a:solidFill>
                <a:schemeClr val="dk1"/>
              </a:solidFill>
              <a:prstDash val="solid"/>
              <a:round/>
              <a:headEnd type="none" w="sm" len="sm"/>
              <a:tailEnd type="none" w="sm" len="sm"/>
            </a:ln>
          </p:spPr>
        </p:cxnSp>
        <p:cxnSp>
          <p:nvCxnSpPr>
            <p:cNvPr id="196" name="Google Shape;196;p4"/>
            <p:cNvCxnSpPr/>
            <p:nvPr/>
          </p:nvCxnSpPr>
          <p:spPr>
            <a:xfrm rot="10800000">
              <a:off x="6424073" y="1916833"/>
              <a:ext cx="0" cy="1680025"/>
            </a:xfrm>
            <a:prstGeom prst="straightConnector1">
              <a:avLst/>
            </a:prstGeom>
            <a:noFill/>
            <a:ln w="25400" cap="flat" cmpd="sng">
              <a:solidFill>
                <a:schemeClr val="dk1"/>
              </a:solidFill>
              <a:prstDash val="solid"/>
              <a:round/>
              <a:headEnd type="none" w="sm" len="sm"/>
              <a:tailEnd type="none" w="sm" len="sm"/>
            </a:ln>
          </p:spPr>
        </p:cxnSp>
        <p:sp>
          <p:nvSpPr>
            <p:cNvPr id="197" name="Google Shape;197;p4"/>
            <p:cNvSpPr/>
            <p:nvPr/>
          </p:nvSpPr>
          <p:spPr>
            <a:xfrm>
              <a:off x="309489" y="3596859"/>
              <a:ext cx="258091" cy="1054481"/>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8" name="Google Shape;198;p4"/>
            <p:cNvSpPr/>
            <p:nvPr/>
          </p:nvSpPr>
          <p:spPr>
            <a:xfrm>
              <a:off x="309489" y="3024935"/>
              <a:ext cx="258080" cy="339578"/>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9" name="Google Shape;199;p4"/>
            <p:cNvSpPr/>
            <p:nvPr/>
          </p:nvSpPr>
          <p:spPr>
            <a:xfrm>
              <a:off x="3088590" y="2587054"/>
              <a:ext cx="559203" cy="437877"/>
            </a:xfrm>
            <a:prstGeom prst="rect">
              <a:avLst/>
            </a:prstGeom>
            <a:noFill/>
            <a:ln w="25400"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0" name="Google Shape;200;p4"/>
            <p:cNvSpPr/>
            <p:nvPr/>
          </p:nvSpPr>
          <p:spPr>
            <a:xfrm>
              <a:off x="6935271" y="1916832"/>
              <a:ext cx="745607" cy="268058"/>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1" name="Google Shape;201;p4"/>
            <p:cNvSpPr/>
            <p:nvPr/>
          </p:nvSpPr>
          <p:spPr>
            <a:xfrm>
              <a:off x="7279834" y="3596859"/>
              <a:ext cx="1210521" cy="196583"/>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2" name="Google Shape;202;p4"/>
            <p:cNvSpPr/>
            <p:nvPr/>
          </p:nvSpPr>
          <p:spPr>
            <a:xfrm>
              <a:off x="7279829" y="3221873"/>
              <a:ext cx="1210521" cy="196583"/>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3" name="Google Shape;203;p4"/>
            <p:cNvSpPr txBox="1"/>
            <p:nvPr/>
          </p:nvSpPr>
          <p:spPr>
            <a:xfrm>
              <a:off x="2398068" y="4794322"/>
              <a:ext cx="912244" cy="4825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Ramp</a:t>
              </a:r>
              <a:endParaRPr/>
            </a:p>
          </p:txBody>
        </p:sp>
        <p:sp>
          <p:nvSpPr>
            <p:cNvPr id="204" name="Google Shape;204;p4"/>
            <p:cNvSpPr/>
            <p:nvPr/>
          </p:nvSpPr>
          <p:spPr>
            <a:xfrm>
              <a:off x="3368191" y="4794322"/>
              <a:ext cx="1732715" cy="482550"/>
            </a:xfrm>
            <a:prstGeom prst="rightArrow">
              <a:avLst>
                <a:gd name="adj1" fmla="val 50000"/>
                <a:gd name="adj2" fmla="val 50000"/>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5" name="Google Shape;205;p4"/>
            <p:cNvSpPr txBox="1"/>
            <p:nvPr/>
          </p:nvSpPr>
          <p:spPr>
            <a:xfrm>
              <a:off x="578900" y="2901535"/>
              <a:ext cx="1414967"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Training Cabinet</a:t>
              </a:r>
              <a:endParaRPr/>
            </a:p>
          </p:txBody>
        </p:sp>
        <p:sp>
          <p:nvSpPr>
            <p:cNvPr id="206" name="Google Shape;206;p4"/>
            <p:cNvSpPr txBox="1"/>
            <p:nvPr/>
          </p:nvSpPr>
          <p:spPr>
            <a:xfrm>
              <a:off x="572181" y="3828167"/>
              <a:ext cx="126351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Training Locker</a:t>
              </a:r>
              <a:endParaRPr/>
            </a:p>
          </p:txBody>
        </p:sp>
        <p:sp>
          <p:nvSpPr>
            <p:cNvPr id="207" name="Google Shape;207;p4"/>
            <p:cNvSpPr txBox="1"/>
            <p:nvPr/>
          </p:nvSpPr>
          <p:spPr>
            <a:xfrm>
              <a:off x="2682027" y="1959789"/>
              <a:ext cx="1717897"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Ceiling mounted projector</a:t>
              </a:r>
              <a:endParaRPr/>
            </a:p>
          </p:txBody>
        </p:sp>
        <p:sp>
          <p:nvSpPr>
            <p:cNvPr id="208" name="Google Shape;208;p4"/>
            <p:cNvSpPr txBox="1"/>
            <p:nvPr/>
          </p:nvSpPr>
          <p:spPr>
            <a:xfrm>
              <a:off x="6666457" y="2132391"/>
              <a:ext cx="1414967" cy="3910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Dehumidifier</a:t>
              </a:r>
              <a:endParaRPr/>
            </a:p>
          </p:txBody>
        </p:sp>
        <p:sp>
          <p:nvSpPr>
            <p:cNvPr id="209" name="Google Shape;209;p4"/>
            <p:cNvSpPr txBox="1"/>
            <p:nvPr/>
          </p:nvSpPr>
          <p:spPr>
            <a:xfrm>
              <a:off x="5492055" y="3524322"/>
              <a:ext cx="1407902"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Door to be kept closed</a:t>
              </a:r>
              <a:endParaRPr/>
            </a:p>
          </p:txBody>
        </p:sp>
        <p:sp>
          <p:nvSpPr>
            <p:cNvPr id="210" name="Google Shape;210;p4"/>
            <p:cNvSpPr txBox="1"/>
            <p:nvPr/>
          </p:nvSpPr>
          <p:spPr>
            <a:xfrm>
              <a:off x="8055282" y="2082211"/>
              <a:ext cx="8133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Sailfree Locker</a:t>
              </a:r>
              <a:endParaRPr/>
            </a:p>
          </p:txBody>
        </p:sp>
        <p:sp>
          <p:nvSpPr>
            <p:cNvPr id="211" name="Google Shape;211;p4"/>
            <p:cNvSpPr txBox="1"/>
            <p:nvPr/>
          </p:nvSpPr>
          <p:spPr>
            <a:xfrm>
              <a:off x="7130915" y="3799919"/>
              <a:ext cx="18487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Buoyancy aid and helmet racks</a:t>
              </a:r>
              <a:endParaRPr/>
            </a:p>
          </p:txBody>
        </p:sp>
      </p:grpSp>
      <p:sp>
        <p:nvSpPr>
          <p:cNvPr id="212" name="Google Shape;212;p4"/>
          <p:cNvSpPr txBox="1"/>
          <p:nvPr/>
        </p:nvSpPr>
        <p:spPr>
          <a:xfrm>
            <a:off x="4015366" y="633791"/>
            <a:ext cx="23307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(not to scale)</a:t>
            </a:r>
            <a:endParaRPr/>
          </a:p>
        </p:txBody>
      </p:sp>
      <p:pic>
        <p:nvPicPr>
          <p:cNvPr id="213" name="Google Shape;213;p4"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214" name="Google Shape;214;p4"/>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subTitle" idx="1"/>
          </p:nvPr>
        </p:nvSpPr>
        <p:spPr>
          <a:xfrm>
            <a:off x="899592" y="2211251"/>
            <a:ext cx="7200800" cy="301794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60"/>
              <a:buFont typeface="Arial"/>
              <a:buChar char="•"/>
            </a:pPr>
            <a:r>
              <a:rPr lang="en-GB"/>
              <a:t>NO FOOD OR DRINK IS AVAILABLE TO PURCHASE AT THE MOMENT – PLEASE BRING YOUR OWN FOOD</a:t>
            </a:r>
            <a:endParaRPr/>
          </a:p>
          <a:p>
            <a:pPr marL="342900" lvl="0" indent="-342900" algn="l" rtl="0">
              <a:spcBef>
                <a:spcPts val="740"/>
              </a:spcBef>
              <a:spcAft>
                <a:spcPts val="0"/>
              </a:spcAft>
              <a:buSzPts val="2860"/>
              <a:buFont typeface="Arial"/>
              <a:buChar char="•"/>
            </a:pPr>
            <a:r>
              <a:rPr lang="en-GB"/>
              <a:t>Lots of fast food outlets available in Otley eg Fish &amp; chips</a:t>
            </a:r>
            <a:endParaRPr/>
          </a:p>
        </p:txBody>
      </p:sp>
      <p:sp>
        <p:nvSpPr>
          <p:cNvPr id="220" name="Google Shape;220;p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1" name="Google Shape;221;p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222" name="Google Shape;222;p5"/>
          <p:cNvSpPr txBox="1"/>
          <p:nvPr/>
        </p:nvSpPr>
        <p:spPr>
          <a:xfrm>
            <a:off x="2672172" y="332656"/>
            <a:ext cx="4104455"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LUNCH AT OSC</a:t>
            </a:r>
            <a:endParaRPr sz="4000" b="1">
              <a:solidFill>
                <a:schemeClr val="dk1"/>
              </a:solidFill>
              <a:latin typeface="Trebuchet MS"/>
              <a:ea typeface="Trebuchet MS"/>
              <a:cs typeface="Trebuchet MS"/>
              <a:sym typeface="Trebuchet MS"/>
            </a:endParaRPr>
          </a:p>
        </p:txBody>
      </p:sp>
      <p:pic>
        <p:nvPicPr>
          <p:cNvPr id="223" name="Google Shape;223;p5"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224" name="Google Shape;224;p5"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225" name="Google Shape;225;p5"/>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subTitle" idx="1"/>
          </p:nvPr>
        </p:nvSpPr>
        <p:spPr>
          <a:xfrm>
            <a:off x="899592" y="1916833"/>
            <a:ext cx="3240360" cy="3312368"/>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endParaRPr u="sng"/>
          </a:p>
          <a:p>
            <a:pPr marL="0" lvl="0" indent="0" algn="l" rtl="0">
              <a:spcBef>
                <a:spcPts val="740"/>
              </a:spcBef>
              <a:spcAft>
                <a:spcPts val="0"/>
              </a:spcAft>
              <a:buSzPts val="2860"/>
              <a:buNone/>
            </a:pPr>
            <a:br>
              <a:rPr lang="en-GB"/>
            </a:br>
            <a:br>
              <a:rPr lang="en-GB"/>
            </a:br>
            <a:br>
              <a:rPr lang="en-GB"/>
            </a:br>
            <a:br>
              <a:rPr lang="en-GB"/>
            </a:br>
            <a:endParaRPr/>
          </a:p>
        </p:txBody>
      </p:sp>
      <p:sp>
        <p:nvSpPr>
          <p:cNvPr id="231" name="Google Shape;231;p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32" name="Google Shape;232;p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233" name="Google Shape;233;p6"/>
          <p:cNvPicPr preferRelativeResize="0"/>
          <p:nvPr/>
        </p:nvPicPr>
        <p:blipFill rotWithShape="1">
          <a:blip r:embed="rId5">
            <a:alphaModFix/>
          </a:blip>
          <a:srcRect/>
          <a:stretch/>
        </p:blipFill>
        <p:spPr>
          <a:xfrm>
            <a:off x="899592" y="2625558"/>
            <a:ext cx="1990725" cy="2295525"/>
          </a:xfrm>
          <a:prstGeom prst="rect">
            <a:avLst/>
          </a:prstGeom>
          <a:noFill/>
          <a:ln>
            <a:noFill/>
          </a:ln>
        </p:spPr>
      </p:pic>
      <p:pic>
        <p:nvPicPr>
          <p:cNvPr id="234" name="Google Shape;234;p6"/>
          <p:cNvPicPr preferRelativeResize="0"/>
          <p:nvPr/>
        </p:nvPicPr>
        <p:blipFill rotWithShape="1">
          <a:blip r:embed="rId6">
            <a:alphaModFix/>
          </a:blip>
          <a:srcRect l="-6038" t="-233" r="23074" b="233"/>
          <a:stretch/>
        </p:blipFill>
        <p:spPr>
          <a:xfrm>
            <a:off x="5786675" y="2657933"/>
            <a:ext cx="2456179" cy="2220391"/>
          </a:xfrm>
          <a:prstGeom prst="rect">
            <a:avLst/>
          </a:prstGeom>
          <a:noFill/>
          <a:ln>
            <a:noFill/>
          </a:ln>
        </p:spPr>
      </p:pic>
      <p:sp>
        <p:nvSpPr>
          <p:cNvPr id="235" name="Google Shape;235;p6"/>
          <p:cNvSpPr txBox="1"/>
          <p:nvPr/>
        </p:nvSpPr>
        <p:spPr>
          <a:xfrm>
            <a:off x="3417998" y="306211"/>
            <a:ext cx="2456179"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DINGHIES</a:t>
            </a:r>
            <a:endParaRPr sz="4000" b="1">
              <a:solidFill>
                <a:schemeClr val="dk1"/>
              </a:solidFill>
              <a:latin typeface="Trebuchet MS"/>
              <a:ea typeface="Trebuchet MS"/>
              <a:cs typeface="Trebuchet MS"/>
              <a:sym typeface="Trebuchet MS"/>
            </a:endParaRPr>
          </a:p>
        </p:txBody>
      </p:sp>
      <p:sp>
        <p:nvSpPr>
          <p:cNvPr id="236" name="Google Shape;236;p6"/>
          <p:cNvSpPr txBox="1"/>
          <p:nvPr/>
        </p:nvSpPr>
        <p:spPr>
          <a:xfrm>
            <a:off x="6372200" y="1766344"/>
            <a:ext cx="147896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PICO</a:t>
            </a:r>
            <a:endParaRPr sz="4000">
              <a:solidFill>
                <a:schemeClr val="dk1"/>
              </a:solidFill>
              <a:latin typeface="Trebuchet MS"/>
              <a:ea typeface="Trebuchet MS"/>
              <a:cs typeface="Trebuchet MS"/>
              <a:sym typeface="Trebuchet MS"/>
            </a:endParaRPr>
          </a:p>
        </p:txBody>
      </p:sp>
      <p:sp>
        <p:nvSpPr>
          <p:cNvPr id="237" name="Google Shape;237;p6"/>
          <p:cNvSpPr txBox="1"/>
          <p:nvPr/>
        </p:nvSpPr>
        <p:spPr>
          <a:xfrm>
            <a:off x="433620" y="5327620"/>
            <a:ext cx="84249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   BOATS USED WILL BE AT THE DISCRETION OF THE SAFETY TEAM / DAY LEADER</a:t>
            </a:r>
            <a:endParaRPr sz="1800">
              <a:solidFill>
                <a:schemeClr val="dk1"/>
              </a:solidFill>
              <a:latin typeface="Trebuchet MS"/>
              <a:ea typeface="Trebuchet MS"/>
              <a:cs typeface="Trebuchet MS"/>
              <a:sym typeface="Trebuchet MS"/>
            </a:endParaRPr>
          </a:p>
        </p:txBody>
      </p:sp>
      <p:sp>
        <p:nvSpPr>
          <p:cNvPr id="238" name="Google Shape;238;p6"/>
          <p:cNvSpPr txBox="1"/>
          <p:nvPr/>
        </p:nvSpPr>
        <p:spPr>
          <a:xfrm>
            <a:off x="899592" y="1766344"/>
            <a:ext cx="21764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ACCESS</a:t>
            </a:r>
            <a:endParaRPr sz="4000">
              <a:solidFill>
                <a:schemeClr val="dk1"/>
              </a:solidFill>
              <a:latin typeface="Trebuchet MS"/>
              <a:ea typeface="Trebuchet MS"/>
              <a:cs typeface="Trebuchet MS"/>
              <a:sym typeface="Trebuchet MS"/>
            </a:endParaRPr>
          </a:p>
        </p:txBody>
      </p:sp>
      <p:pic>
        <p:nvPicPr>
          <p:cNvPr id="239" name="Google Shape;239;p6"/>
          <p:cNvPicPr preferRelativeResize="0"/>
          <p:nvPr/>
        </p:nvPicPr>
        <p:blipFill rotWithShape="1">
          <a:blip r:embed="rId7">
            <a:alphaModFix/>
          </a:blip>
          <a:srcRect l="15414" r="12214" b="12528"/>
          <a:stretch/>
        </p:blipFill>
        <p:spPr>
          <a:xfrm>
            <a:off x="3282899" y="2718021"/>
            <a:ext cx="2338180" cy="2100213"/>
          </a:xfrm>
          <a:prstGeom prst="rect">
            <a:avLst/>
          </a:prstGeom>
          <a:noFill/>
          <a:ln>
            <a:noFill/>
          </a:ln>
        </p:spPr>
      </p:pic>
      <p:sp>
        <p:nvSpPr>
          <p:cNvPr id="240" name="Google Shape;240;p6"/>
          <p:cNvSpPr txBox="1"/>
          <p:nvPr/>
        </p:nvSpPr>
        <p:spPr>
          <a:xfrm>
            <a:off x="2987824" y="1772816"/>
            <a:ext cx="299201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COMET TRIO</a:t>
            </a:r>
            <a:endParaRPr sz="4000">
              <a:solidFill>
                <a:schemeClr val="dk1"/>
              </a:solidFill>
              <a:latin typeface="Trebuchet MS"/>
              <a:ea typeface="Trebuchet MS"/>
              <a:cs typeface="Trebuchet MS"/>
              <a:sym typeface="Trebuchet MS"/>
            </a:endParaRPr>
          </a:p>
        </p:txBody>
      </p:sp>
      <p:pic>
        <p:nvPicPr>
          <p:cNvPr id="241" name="Google Shape;241;p6" descr="OSC Logo 3a"/>
          <p:cNvPicPr preferRelativeResize="0"/>
          <p:nvPr/>
        </p:nvPicPr>
        <p:blipFill rotWithShape="1">
          <a:blip r:embed="rId8">
            <a:alphaModFix/>
          </a:blip>
          <a:srcRect/>
          <a:stretch/>
        </p:blipFill>
        <p:spPr>
          <a:xfrm>
            <a:off x="7869238" y="-6534"/>
            <a:ext cx="1274762" cy="1173163"/>
          </a:xfrm>
          <a:prstGeom prst="rect">
            <a:avLst/>
          </a:prstGeom>
          <a:noFill/>
          <a:ln>
            <a:noFill/>
          </a:ln>
        </p:spPr>
      </p:pic>
      <p:pic>
        <p:nvPicPr>
          <p:cNvPr id="242" name="Google Shape;242;p6" descr="OSC Logo 3a"/>
          <p:cNvPicPr preferRelativeResize="0"/>
          <p:nvPr/>
        </p:nvPicPr>
        <p:blipFill rotWithShape="1">
          <a:blip r:embed="rId9">
            <a:alphaModFix/>
          </a:blip>
          <a:srcRect/>
          <a:stretch/>
        </p:blipFill>
        <p:spPr>
          <a:xfrm>
            <a:off x="7869238" y="-6534"/>
            <a:ext cx="1262008" cy="1161425"/>
          </a:xfrm>
          <a:prstGeom prst="rect">
            <a:avLst/>
          </a:prstGeom>
          <a:noFill/>
          <a:ln>
            <a:noFill/>
          </a:ln>
        </p:spPr>
      </p:pic>
      <p:pic>
        <p:nvPicPr>
          <p:cNvPr id="243" name="Google Shape;243;p6"/>
          <p:cNvPicPr preferRelativeResize="0"/>
          <p:nvPr/>
        </p:nvPicPr>
        <p:blipFill rotWithShape="1">
          <a:blip r:embed="rId10">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9" name="Google Shape;249;p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7</a:t>
            </a:fld>
            <a:endParaRPr/>
          </a:p>
        </p:txBody>
      </p:sp>
      <p:sp>
        <p:nvSpPr>
          <p:cNvPr id="250" name="Google Shape;250;p7"/>
          <p:cNvSpPr txBox="1"/>
          <p:nvPr/>
        </p:nvSpPr>
        <p:spPr>
          <a:xfrm>
            <a:off x="1763688" y="2348880"/>
            <a:ext cx="8507289"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Trebuchet MS"/>
                <a:ea typeface="Trebuchet MS"/>
                <a:cs typeface="Trebuchet MS"/>
                <a:sym typeface="Trebuchet MS"/>
              </a:rPr>
              <a:t>Youtube clip – How to rig an access 303</a:t>
            </a:r>
            <a:endParaRPr/>
          </a:p>
          <a:p>
            <a:pPr marL="0" marR="0" lvl="0" indent="0" algn="l" rtl="0">
              <a:spcBef>
                <a:spcPts val="0"/>
              </a:spcBef>
              <a:spcAft>
                <a:spcPts val="0"/>
              </a:spcAft>
              <a:buNone/>
            </a:pPr>
            <a:r>
              <a:rPr lang="en-GB" sz="2400" b="1">
                <a:solidFill>
                  <a:schemeClr val="dk1"/>
                </a:solidFill>
                <a:latin typeface="Trebuchet MS"/>
                <a:ea typeface="Trebuchet MS"/>
                <a:cs typeface="Trebuchet MS"/>
                <a:sym typeface="Trebuchet MS"/>
              </a:rPr>
              <a:t>9.21m</a:t>
            </a:r>
            <a:endParaRPr/>
          </a:p>
          <a:p>
            <a:pPr marL="0" marR="0" lvl="0" indent="0" algn="l" rtl="0">
              <a:spcBef>
                <a:spcPts val="0"/>
              </a:spcBef>
              <a:spcAft>
                <a:spcPts val="0"/>
              </a:spcAft>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1800" b="1"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Link</a:t>
            </a:r>
            <a:endParaRPr sz="1800" b="1">
              <a:solidFill>
                <a:schemeClr val="dk1"/>
              </a:solidFill>
              <a:latin typeface="Trebuchet MS"/>
              <a:ea typeface="Trebuchet MS"/>
              <a:cs typeface="Trebuchet MS"/>
              <a:sym typeface="Trebuchet MS"/>
            </a:endParaRPr>
          </a:p>
        </p:txBody>
      </p:sp>
      <p:sp>
        <p:nvSpPr>
          <p:cNvPr id="251" name="Google Shape;251;p7"/>
          <p:cNvSpPr txBox="1"/>
          <p:nvPr/>
        </p:nvSpPr>
        <p:spPr>
          <a:xfrm>
            <a:off x="1628056" y="283331"/>
            <a:ext cx="6192688"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How to rig an access 303</a:t>
            </a:r>
            <a:endParaRPr sz="4000" b="1">
              <a:solidFill>
                <a:schemeClr val="dk1"/>
              </a:solidFill>
              <a:latin typeface="Trebuchet MS"/>
              <a:ea typeface="Trebuchet MS"/>
              <a:cs typeface="Trebuchet MS"/>
              <a:sym typeface="Trebuchet MS"/>
            </a:endParaRPr>
          </a:p>
        </p:txBody>
      </p:sp>
      <p:pic>
        <p:nvPicPr>
          <p:cNvPr id="252" name="Google Shape;252;p7"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53" name="Google Shape;253;p7"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254" name="Google Shape;254;p7"/>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8"/>
          <p:cNvSpPr txBox="1">
            <a:spLocks noGrp="1"/>
          </p:cNvSpPr>
          <p:nvPr>
            <p:ph type="subTitle" idx="1"/>
          </p:nvPr>
        </p:nvSpPr>
        <p:spPr>
          <a:xfrm>
            <a:off x="827584" y="1412776"/>
            <a:ext cx="7200800" cy="301794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t>Type of Safety boat: Pioner Multi </a:t>
            </a:r>
            <a:endParaRPr/>
          </a:p>
        </p:txBody>
      </p:sp>
      <p:sp>
        <p:nvSpPr>
          <p:cNvPr id="260" name="Google Shape;260;p8"/>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1" name="Google Shape;261;p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262" name="Google Shape;262;p8"/>
          <p:cNvPicPr preferRelativeResize="0"/>
          <p:nvPr/>
        </p:nvPicPr>
        <p:blipFill rotWithShape="1">
          <a:blip r:embed="rId5">
            <a:alphaModFix/>
          </a:blip>
          <a:srcRect/>
          <a:stretch/>
        </p:blipFill>
        <p:spPr>
          <a:xfrm>
            <a:off x="971600" y="2564904"/>
            <a:ext cx="3800803" cy="2148280"/>
          </a:xfrm>
          <a:prstGeom prst="rect">
            <a:avLst/>
          </a:prstGeom>
          <a:noFill/>
          <a:ln>
            <a:noFill/>
          </a:ln>
        </p:spPr>
      </p:pic>
      <p:pic>
        <p:nvPicPr>
          <p:cNvPr id="263" name="Google Shape;263;p8"/>
          <p:cNvPicPr preferRelativeResize="0"/>
          <p:nvPr/>
        </p:nvPicPr>
        <p:blipFill rotWithShape="1">
          <a:blip r:embed="rId6">
            <a:alphaModFix/>
          </a:blip>
          <a:srcRect/>
          <a:stretch/>
        </p:blipFill>
        <p:spPr>
          <a:xfrm>
            <a:off x="5292080" y="2564904"/>
            <a:ext cx="2808312" cy="2098684"/>
          </a:xfrm>
          <a:prstGeom prst="rect">
            <a:avLst/>
          </a:prstGeom>
          <a:noFill/>
          <a:ln>
            <a:noFill/>
          </a:ln>
        </p:spPr>
      </p:pic>
      <p:sp>
        <p:nvSpPr>
          <p:cNvPr id="264" name="Google Shape;264;p8"/>
          <p:cNvSpPr txBox="1"/>
          <p:nvPr/>
        </p:nvSpPr>
        <p:spPr>
          <a:xfrm>
            <a:off x="2924200" y="216839"/>
            <a:ext cx="36004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SAFETY BOAT</a:t>
            </a:r>
            <a:endParaRPr sz="4000" b="1">
              <a:solidFill>
                <a:schemeClr val="dk1"/>
              </a:solidFill>
              <a:latin typeface="Trebuchet MS"/>
              <a:ea typeface="Trebuchet MS"/>
              <a:cs typeface="Trebuchet MS"/>
              <a:sym typeface="Trebuchet MS"/>
            </a:endParaRPr>
          </a:p>
        </p:txBody>
      </p:sp>
      <p:pic>
        <p:nvPicPr>
          <p:cNvPr id="265" name="Google Shape;265;p8" descr="OSC Logo 3a"/>
          <p:cNvPicPr preferRelativeResize="0"/>
          <p:nvPr/>
        </p:nvPicPr>
        <p:blipFill rotWithShape="1">
          <a:blip r:embed="rId7">
            <a:alphaModFix/>
          </a:blip>
          <a:srcRect/>
          <a:stretch/>
        </p:blipFill>
        <p:spPr>
          <a:xfrm>
            <a:off x="7869238" y="-6534"/>
            <a:ext cx="1274762" cy="1173163"/>
          </a:xfrm>
          <a:prstGeom prst="rect">
            <a:avLst/>
          </a:prstGeom>
          <a:noFill/>
          <a:ln>
            <a:noFill/>
          </a:ln>
        </p:spPr>
      </p:pic>
      <p:pic>
        <p:nvPicPr>
          <p:cNvPr id="266" name="Google Shape;266;p8" descr="OSC Logo 3a"/>
          <p:cNvPicPr preferRelativeResize="0"/>
          <p:nvPr/>
        </p:nvPicPr>
        <p:blipFill rotWithShape="1">
          <a:blip r:embed="rId8">
            <a:alphaModFix/>
          </a:blip>
          <a:srcRect/>
          <a:stretch/>
        </p:blipFill>
        <p:spPr>
          <a:xfrm>
            <a:off x="7869238" y="-6534"/>
            <a:ext cx="1262008" cy="1161425"/>
          </a:xfrm>
          <a:prstGeom prst="rect">
            <a:avLst/>
          </a:prstGeom>
          <a:noFill/>
          <a:ln>
            <a:noFill/>
          </a:ln>
        </p:spPr>
      </p:pic>
      <p:pic>
        <p:nvPicPr>
          <p:cNvPr id="267" name="Google Shape;267;p8"/>
          <p:cNvPicPr preferRelativeResize="0"/>
          <p:nvPr/>
        </p:nvPicPr>
        <p:blipFill rotWithShape="1">
          <a:blip r:embed="rId9">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73" name="Google Shape;273;p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9</a:t>
            </a:fld>
            <a:endParaRPr/>
          </a:p>
        </p:txBody>
      </p:sp>
      <p:pic>
        <p:nvPicPr>
          <p:cNvPr id="274" name="Google Shape;274;p9"/>
          <p:cNvPicPr preferRelativeResize="0"/>
          <p:nvPr/>
        </p:nvPicPr>
        <p:blipFill rotWithShape="1">
          <a:blip r:embed="rId5">
            <a:alphaModFix/>
          </a:blip>
          <a:srcRect/>
          <a:stretch/>
        </p:blipFill>
        <p:spPr>
          <a:xfrm>
            <a:off x="323528" y="279400"/>
            <a:ext cx="8577790" cy="5892800"/>
          </a:xfrm>
          <a:prstGeom prst="rect">
            <a:avLst/>
          </a:prstGeom>
          <a:noFill/>
          <a:ln>
            <a:noFill/>
          </a:ln>
        </p:spPr>
      </p:pic>
      <p:pic>
        <p:nvPicPr>
          <p:cNvPr id="275" name="Google Shape;275;p9"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76" name="Google Shape;276;p9"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277" name="Google Shape;277;p9"/>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1070</Words>
  <Application>Microsoft Office PowerPoint</Application>
  <PresentationFormat>On-screen Show (4:3)</PresentationFormat>
  <Paragraphs>219</Paragraphs>
  <Slides>25</Slides>
  <Notes>25</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Georgia</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McDonald, Magnus</dc:creator>
  <cp:lastModifiedBy>McDonald, Magnus</cp:lastModifiedBy>
  <cp:revision>1</cp:revision>
  <dcterms:modified xsi:type="dcterms:W3CDTF">2022-03-22T15:20:04Z</dcterms:modified>
</cp:coreProperties>
</file>